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8" r:id="rId1"/>
    <p:sldMasterId id="2147483756" r:id="rId2"/>
  </p:sldMasterIdLst>
  <p:notesMasterIdLst>
    <p:notesMasterId r:id="rId15"/>
  </p:notesMasterIdLst>
  <p:sldIdLst>
    <p:sldId id="286" r:id="rId3"/>
    <p:sldId id="306" r:id="rId4"/>
    <p:sldId id="307" r:id="rId5"/>
    <p:sldId id="302" r:id="rId6"/>
    <p:sldId id="308" r:id="rId7"/>
    <p:sldId id="309" r:id="rId8"/>
    <p:sldId id="310" r:id="rId9"/>
    <p:sldId id="311" r:id="rId10"/>
    <p:sldId id="312" r:id="rId11"/>
    <p:sldId id="313" r:id="rId12"/>
    <p:sldId id="314" r:id="rId13"/>
    <p:sldId id="315" r:id="rId14"/>
  </p:sldIdLst>
  <p:sldSz cx="9144000" cy="5143500" type="screen16x9"/>
  <p:notesSz cx="6858000" cy="9144000"/>
  <p:embeddedFontLst>
    <p:embeddedFont>
      <p:font typeface="Corbel" panose="020B0503020204020204" pitchFamily="34" charset="0"/>
      <p:regular r:id="rId16"/>
      <p:bold r:id="rId17"/>
      <p:italic r:id="rId18"/>
      <p:boldItalic r:id="rId1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97252" initials="9" lastIdx="6" clrIdx="0">
    <p:extLst>
      <p:ext uri="{19B8F6BF-5375-455C-9EA6-DF929625EA0E}">
        <p15:presenceInfo xmlns:p15="http://schemas.microsoft.com/office/powerpoint/2012/main" userId="bf5efade7b0cbf9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02" autoAdjust="0"/>
    <p:restoredTop sz="94660"/>
  </p:normalViewPr>
  <p:slideViewPr>
    <p:cSldViewPr snapToGrid="0">
      <p:cViewPr varScale="1">
        <p:scale>
          <a:sx n="126" d="100"/>
          <a:sy n="126" d="100"/>
        </p:scale>
        <p:origin x="192" y="5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f3e422bd3a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f3e422bd3a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3348021"/>
            <a:ext cx="6858000" cy="1231118"/>
          </a:xfrm>
        </p:spPr>
        <p:txBody>
          <a:bodyPr wrap="none" anchor="t">
            <a:normAutofit/>
          </a:bodyPr>
          <a:lstStyle>
            <a:lvl1pPr algn="r">
              <a:defRPr sz="7200" b="0" spc="-225">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657349" y="2770782"/>
            <a:ext cx="6858000" cy="565519"/>
          </a:xfrm>
        </p:spPr>
        <p:txBody>
          <a:bodyPr anchor="b">
            <a:normAutofit/>
          </a:bodyPr>
          <a:lstStyle>
            <a:lvl1pPr marL="0" indent="0" algn="r">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he-IL"/>
              <a:t>לחץ כדי לערוך סגנון כותרת משנה של תבנית בסיס</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smtClean="0"/>
              <a:t>1/13/25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942689"/>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29841" y="3275370"/>
            <a:ext cx="7886700" cy="614516"/>
          </a:xfrm>
        </p:spPr>
        <p:txBody>
          <a:bodyPr anchor="b"/>
          <a:lstStyle>
            <a:lvl1pPr>
              <a:defRPr sz="24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29841" y="740569"/>
            <a:ext cx="7886700" cy="253480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629841" y="3889887"/>
            <a:ext cx="7885509" cy="511854"/>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1B80C674-7DFC-42FE-B9CD-82963CDB1557}"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0054462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2650758"/>
          </a:xfrm>
        </p:spPr>
        <p:txBody>
          <a:bodyPr anchor="ctr"/>
          <a:lstStyle>
            <a:lvl1pPr>
              <a:defRPr sz="24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629841" y="3367049"/>
            <a:ext cx="7885509" cy="1126370"/>
          </a:xfrm>
        </p:spPr>
        <p:txBody>
          <a:bodyPr anchor="ct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2076456F-F47D-4F25-8053-2A695DA0CA7D}"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4479983"/>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084659" y="273844"/>
            <a:ext cx="6977064" cy="2244678"/>
          </a:xfrm>
        </p:spPr>
        <p:txBody>
          <a:bodyPr anchor="ctr"/>
          <a:lstStyle>
            <a:lvl1pPr>
              <a:defRPr sz="33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4" name="Text Placeholder 3"/>
          <p:cNvSpPr>
            <a:spLocks noGrp="1"/>
          </p:cNvSpPr>
          <p:nvPr>
            <p:ph type="body" sz="half" idx="2"/>
          </p:nvPr>
        </p:nvSpPr>
        <p:spPr>
          <a:xfrm>
            <a:off x="628650" y="3376297"/>
            <a:ext cx="7884318" cy="1117122"/>
          </a:xfrm>
        </p:spPr>
        <p:txBody>
          <a:bodyPr anchor="ct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5D6C7379-69CC-4837-9905-BEBA22830C8A}"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9" name="TextBox 8"/>
          <p:cNvSpPr txBox="1"/>
          <p:nvPr/>
        </p:nvSpPr>
        <p:spPr>
          <a:xfrm>
            <a:off x="833283" y="590118"/>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0" name="TextBox 9"/>
          <p:cNvSpPr txBox="1"/>
          <p:nvPr/>
        </p:nvSpPr>
        <p:spPr>
          <a:xfrm>
            <a:off x="7828359" y="205740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327966202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629841" y="1745226"/>
            <a:ext cx="7886700" cy="1883876"/>
          </a:xfrm>
        </p:spPr>
        <p:txBody>
          <a:bodyPr anchor="b">
            <a:normAutofit/>
          </a:bodyPr>
          <a:lstStyle>
            <a:lvl1pPr>
              <a:defRPr sz="405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629841" y="3637936"/>
            <a:ext cx="7885509" cy="855483"/>
          </a:xfrm>
        </p:spPr>
        <p:txBody>
          <a:bodyPr anchor="t"/>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49EB8B7E-8AEE-4F10-BFEE-C999AD004D36}"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3741396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628650" y="273844"/>
            <a:ext cx="7886700" cy="994172"/>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1002961" y="1414462"/>
            <a:ext cx="2210150" cy="432197"/>
          </a:xfrm>
        </p:spPr>
        <p:txBody>
          <a:bodyPr anchor="b">
            <a:noAutofit/>
          </a:bodyPr>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ערוך סגנונות טקסט של תבנית בסיס</a:t>
            </a:r>
          </a:p>
        </p:txBody>
      </p:sp>
      <p:sp>
        <p:nvSpPr>
          <p:cNvPr id="8" name="Text Placeholder 3"/>
          <p:cNvSpPr>
            <a:spLocks noGrp="1"/>
          </p:cNvSpPr>
          <p:nvPr>
            <p:ph type="body" sz="half" idx="15"/>
          </p:nvPr>
        </p:nvSpPr>
        <p:spPr>
          <a:xfrm>
            <a:off x="1017598" y="1928812"/>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9" name="Text Placeholder 4"/>
          <p:cNvSpPr>
            <a:spLocks noGrp="1"/>
          </p:cNvSpPr>
          <p:nvPr>
            <p:ph type="body" sz="quarter" idx="3"/>
          </p:nvPr>
        </p:nvSpPr>
        <p:spPr>
          <a:xfrm>
            <a:off x="3440996" y="1414462"/>
            <a:ext cx="2202181" cy="432197"/>
          </a:xfrm>
        </p:spPr>
        <p:txBody>
          <a:bodyPr vert="horz" lIns="91440" tIns="45720" rIns="91440" bIns="45720" rtlCol="0" anchor="b">
            <a:no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he-IL"/>
              <a:t>ערוך סגנונות טקסט של תבנית בסיס</a:t>
            </a:r>
          </a:p>
        </p:txBody>
      </p:sp>
      <p:sp>
        <p:nvSpPr>
          <p:cNvPr id="10" name="Text Placeholder 3"/>
          <p:cNvSpPr>
            <a:spLocks noGrp="1"/>
          </p:cNvSpPr>
          <p:nvPr>
            <p:ph type="body" sz="half" idx="16"/>
          </p:nvPr>
        </p:nvSpPr>
        <p:spPr>
          <a:xfrm>
            <a:off x="3433081" y="1928812"/>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11" name="Text Placeholder 4"/>
          <p:cNvSpPr>
            <a:spLocks noGrp="1"/>
          </p:cNvSpPr>
          <p:nvPr>
            <p:ph type="body" sz="quarter" idx="13"/>
          </p:nvPr>
        </p:nvSpPr>
        <p:spPr>
          <a:xfrm>
            <a:off x="5871777" y="1414462"/>
            <a:ext cx="2199085" cy="432197"/>
          </a:xfrm>
        </p:spPr>
        <p:txBody>
          <a:bodyPr vert="horz" lIns="91440" tIns="45720" rIns="91440" bIns="45720" rtlCol="0" anchor="b">
            <a:noAutofit/>
          </a:bodyPr>
          <a:lstStyle>
            <a:lvl1pPr>
              <a:buNone/>
              <a:defRPr lang="en-US" sz="18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he-IL"/>
              <a:t>ערוך סגנונות טקסט של תבנית בסיס</a:t>
            </a:r>
          </a:p>
        </p:txBody>
      </p:sp>
      <p:sp>
        <p:nvSpPr>
          <p:cNvPr id="12" name="Text Placeholder 3"/>
          <p:cNvSpPr>
            <a:spLocks noGrp="1"/>
          </p:cNvSpPr>
          <p:nvPr>
            <p:ph type="body" sz="half" idx="17"/>
          </p:nvPr>
        </p:nvSpPr>
        <p:spPr>
          <a:xfrm>
            <a:off x="5871777" y="1928812"/>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3" name="Date Placeholder 2"/>
          <p:cNvSpPr>
            <a:spLocks noGrp="1"/>
          </p:cNvSpPr>
          <p:nvPr>
            <p:ph type="dt" sz="half" idx="10"/>
          </p:nvPr>
        </p:nvSpPr>
        <p:spPr/>
        <p:txBody>
          <a:bodyPr/>
          <a:lstStyle/>
          <a:p>
            <a:fld id="{8668F3F9-58BC-440B-B37B-805B9055EF92}" type="datetimeFigureOut">
              <a:rPr lang="en-US" smtClean="0"/>
              <a:t>1/13/25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588464"/>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30" name="Title 1"/>
          <p:cNvSpPr>
            <a:spLocks noGrp="1"/>
          </p:cNvSpPr>
          <p:nvPr>
            <p:ph type="title"/>
          </p:nvPr>
        </p:nvSpPr>
        <p:spPr>
          <a:xfrm>
            <a:off x="628650" y="273844"/>
            <a:ext cx="7886700" cy="994172"/>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999064" y="3223127"/>
            <a:ext cx="2205038"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ערוך סגנונות טקסט של תבנית בסיס</a:t>
            </a:r>
          </a:p>
        </p:txBody>
      </p:sp>
      <p:sp>
        <p:nvSpPr>
          <p:cNvPr id="20" name="Picture Placeholder 2"/>
          <p:cNvSpPr>
            <a:spLocks noGrp="1" noChangeAspect="1"/>
          </p:cNvSpPr>
          <p:nvPr>
            <p:ph type="pic" idx="15"/>
          </p:nvPr>
        </p:nvSpPr>
        <p:spPr>
          <a:xfrm>
            <a:off x="999064" y="1692266"/>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he-IL"/>
              <a:t>לחץ על הסמל כדי להוסיף תמונה</a:t>
            </a:r>
            <a:endParaRPr lang="en-US" dirty="0"/>
          </a:p>
        </p:txBody>
      </p:sp>
      <p:sp>
        <p:nvSpPr>
          <p:cNvPr id="21" name="Text Placeholder 3"/>
          <p:cNvSpPr>
            <a:spLocks noGrp="1"/>
          </p:cNvSpPr>
          <p:nvPr>
            <p:ph type="body" sz="half" idx="18"/>
          </p:nvPr>
        </p:nvSpPr>
        <p:spPr>
          <a:xfrm>
            <a:off x="999064" y="3655324"/>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22" name="Text Placeholder 4"/>
          <p:cNvSpPr>
            <a:spLocks noGrp="1"/>
          </p:cNvSpPr>
          <p:nvPr>
            <p:ph type="body" sz="quarter" idx="3"/>
          </p:nvPr>
        </p:nvSpPr>
        <p:spPr>
          <a:xfrm>
            <a:off x="3426748" y="3223127"/>
            <a:ext cx="2197894"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ערוך סגנונות טקסט של תבנית בסיס</a:t>
            </a:r>
          </a:p>
        </p:txBody>
      </p:sp>
      <p:sp>
        <p:nvSpPr>
          <p:cNvPr id="23" name="Picture Placeholder 2"/>
          <p:cNvSpPr>
            <a:spLocks noGrp="1" noChangeAspect="1"/>
          </p:cNvSpPr>
          <p:nvPr>
            <p:ph type="pic" idx="21"/>
          </p:nvPr>
        </p:nvSpPr>
        <p:spPr>
          <a:xfrm>
            <a:off x="3426747" y="1692266"/>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he-IL"/>
              <a:t>לחץ על הסמל כדי להוסיף תמונה</a:t>
            </a:r>
            <a:endParaRPr lang="en-US" dirty="0"/>
          </a:p>
        </p:txBody>
      </p:sp>
      <p:sp>
        <p:nvSpPr>
          <p:cNvPr id="24" name="Text Placeholder 3"/>
          <p:cNvSpPr>
            <a:spLocks noGrp="1"/>
          </p:cNvSpPr>
          <p:nvPr>
            <p:ph type="body" sz="half" idx="19"/>
          </p:nvPr>
        </p:nvSpPr>
        <p:spPr>
          <a:xfrm>
            <a:off x="3425733" y="3655323"/>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25" name="Text Placeholder 4"/>
          <p:cNvSpPr>
            <a:spLocks noGrp="1"/>
          </p:cNvSpPr>
          <p:nvPr>
            <p:ph type="body" sz="quarter" idx="13"/>
          </p:nvPr>
        </p:nvSpPr>
        <p:spPr>
          <a:xfrm>
            <a:off x="5853242" y="3223127"/>
            <a:ext cx="2199085" cy="432197"/>
          </a:xfrm>
        </p:spPr>
        <p:txBody>
          <a:bodyPr anchor="b">
            <a:noAutofit/>
          </a:bodyPr>
          <a:lstStyle>
            <a:lvl1pPr marL="0" indent="0">
              <a:buNone/>
              <a:defRPr sz="18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ערוך סגנונות טקסט של תבנית בסיס</a:t>
            </a:r>
          </a:p>
        </p:txBody>
      </p:sp>
      <p:sp>
        <p:nvSpPr>
          <p:cNvPr id="26" name="Picture Placeholder 2"/>
          <p:cNvSpPr>
            <a:spLocks noGrp="1" noChangeAspect="1"/>
          </p:cNvSpPr>
          <p:nvPr>
            <p:ph type="pic" idx="22"/>
          </p:nvPr>
        </p:nvSpPr>
        <p:spPr>
          <a:xfrm>
            <a:off x="5853241" y="1692266"/>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he-IL"/>
              <a:t>לחץ על הסמל כדי להוסיף תמונה</a:t>
            </a:r>
            <a:endParaRPr lang="en-US" dirty="0"/>
          </a:p>
        </p:txBody>
      </p:sp>
      <p:sp>
        <p:nvSpPr>
          <p:cNvPr id="27" name="Text Placeholder 3"/>
          <p:cNvSpPr>
            <a:spLocks noGrp="1"/>
          </p:cNvSpPr>
          <p:nvPr>
            <p:ph type="body" sz="half" idx="20"/>
          </p:nvPr>
        </p:nvSpPr>
        <p:spPr>
          <a:xfrm>
            <a:off x="5853148" y="3655322"/>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he-IL"/>
              <a:t>ערוך סגנונות טקסט של תבנית בסיס</a:t>
            </a:r>
          </a:p>
        </p:txBody>
      </p:sp>
      <p:sp>
        <p:nvSpPr>
          <p:cNvPr id="3" name="Date Placeholder 2"/>
          <p:cNvSpPr>
            <a:spLocks noGrp="1"/>
          </p:cNvSpPr>
          <p:nvPr>
            <p:ph type="dt" sz="half" idx="10"/>
          </p:nvPr>
        </p:nvSpPr>
        <p:spPr/>
        <p:txBody>
          <a:bodyPr/>
          <a:lstStyle/>
          <a:p>
            <a:fld id="{0D5A53AF-48EA-489D-8260-9DCAB666386A}" type="datetimeFigureOut">
              <a:rPr lang="en-US" smtClean="0"/>
              <a:t>1/13/25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6028997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smtClean="0"/>
              <a:t>1/13/25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2598226"/>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smtClean="0"/>
              <a:t>1/13/25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840400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שקופית כותרת" type="title">
  <p:cSld name="שקופית כותרת">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657350" y="3348021"/>
            <a:ext cx="6858000" cy="1231200"/>
          </a:xfrm>
          <a:prstGeom prst="rect">
            <a:avLst/>
          </a:prstGeom>
          <a:noFill/>
          <a:ln>
            <a:noFill/>
          </a:ln>
        </p:spPr>
        <p:txBody>
          <a:bodyPr spcFirstLastPara="1" wrap="square" lIns="91425" tIns="45700" rIns="91425" bIns="45700" anchor="t" anchorCtr="0">
            <a:normAutofit/>
          </a:bodyPr>
          <a:lstStyle>
            <a:lvl1pPr lvl="0" algn="r" rtl="0">
              <a:lnSpc>
                <a:spcPct val="90000"/>
              </a:lnSpc>
              <a:spcBef>
                <a:spcPts val="0"/>
              </a:spcBef>
              <a:spcAft>
                <a:spcPts val="0"/>
              </a:spcAft>
              <a:buClr>
                <a:srgbClr val="E2E2E2"/>
              </a:buClr>
              <a:buSzPts val="7200"/>
              <a:buFont typeface="Corbel"/>
              <a:buNone/>
              <a:defRPr sz="7200" b="0">
                <a:solidFill>
                  <a:srgbClr val="E2E2E2"/>
                </a:solidFill>
                <a:latin typeface="Corbel"/>
                <a:ea typeface="Corbel"/>
                <a:cs typeface="Corbel"/>
                <a:sym typeface="Corbe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657349" y="2770782"/>
            <a:ext cx="6858000" cy="565500"/>
          </a:xfrm>
          <a:prstGeom prst="rect">
            <a:avLst/>
          </a:prstGeom>
          <a:noFill/>
          <a:ln>
            <a:noFill/>
          </a:ln>
        </p:spPr>
        <p:txBody>
          <a:bodyPr spcFirstLastPara="1" wrap="square" lIns="91425" tIns="45700" rIns="91425" bIns="45700" anchor="b" anchorCtr="0">
            <a:normAutofit/>
          </a:bodyPr>
          <a:lstStyle>
            <a:lvl1pPr lvl="0" algn="r" rtl="0">
              <a:lnSpc>
                <a:spcPct val="90000"/>
              </a:lnSpc>
              <a:spcBef>
                <a:spcPts val="750"/>
              </a:spcBef>
              <a:spcAft>
                <a:spcPts val="0"/>
              </a:spcAft>
              <a:buClr>
                <a:schemeClr val="lt2"/>
              </a:buClr>
              <a:buSzPts val="2400"/>
              <a:buNone/>
              <a:defRPr sz="2400" b="0">
                <a:solidFill>
                  <a:schemeClr val="lt2"/>
                </a:solidFill>
                <a:latin typeface="Corbel"/>
                <a:ea typeface="Corbel"/>
                <a:cs typeface="Corbel"/>
                <a:sym typeface="Corbel"/>
              </a:defRPr>
            </a:lvl1pPr>
            <a:lvl2pPr lvl="1" algn="ctr" rtl="0">
              <a:lnSpc>
                <a:spcPct val="90000"/>
              </a:lnSpc>
              <a:spcBef>
                <a:spcPts val="375"/>
              </a:spcBef>
              <a:spcAft>
                <a:spcPts val="0"/>
              </a:spcAft>
              <a:buClr>
                <a:srgbClr val="EDEDED"/>
              </a:buClr>
              <a:buSzPts val="1500"/>
              <a:buNone/>
              <a:defRPr sz="1500"/>
            </a:lvl2pPr>
            <a:lvl3pPr lvl="2" algn="ctr" rtl="0">
              <a:lnSpc>
                <a:spcPct val="90000"/>
              </a:lnSpc>
              <a:spcBef>
                <a:spcPts val="375"/>
              </a:spcBef>
              <a:spcAft>
                <a:spcPts val="0"/>
              </a:spcAft>
              <a:buClr>
                <a:srgbClr val="EDEDED"/>
              </a:buClr>
              <a:buSzPts val="1350"/>
              <a:buNone/>
              <a:defRPr sz="1350"/>
            </a:lvl3pPr>
            <a:lvl4pPr lvl="3" algn="ctr" rtl="0">
              <a:lnSpc>
                <a:spcPct val="90000"/>
              </a:lnSpc>
              <a:spcBef>
                <a:spcPts val="375"/>
              </a:spcBef>
              <a:spcAft>
                <a:spcPts val="0"/>
              </a:spcAft>
              <a:buClr>
                <a:srgbClr val="EDEDED"/>
              </a:buClr>
              <a:buSzPts val="1200"/>
              <a:buNone/>
              <a:defRPr sz="1200"/>
            </a:lvl4pPr>
            <a:lvl5pPr lvl="4" algn="ctr" rtl="0">
              <a:lnSpc>
                <a:spcPct val="90000"/>
              </a:lnSpc>
              <a:spcBef>
                <a:spcPts val="375"/>
              </a:spcBef>
              <a:spcAft>
                <a:spcPts val="0"/>
              </a:spcAft>
              <a:buClr>
                <a:srgbClr val="EDEDED"/>
              </a:buClr>
              <a:buSzPts val="1200"/>
              <a:buNone/>
              <a:defRPr sz="1200"/>
            </a:lvl5pPr>
            <a:lvl6pPr lvl="5" algn="ctr" rtl="0">
              <a:lnSpc>
                <a:spcPct val="90000"/>
              </a:lnSpc>
              <a:spcBef>
                <a:spcPts val="375"/>
              </a:spcBef>
              <a:spcAft>
                <a:spcPts val="0"/>
              </a:spcAft>
              <a:buClr>
                <a:schemeClr val="lt1"/>
              </a:buClr>
              <a:buSzPts val="1200"/>
              <a:buNone/>
              <a:defRPr sz="1200"/>
            </a:lvl6pPr>
            <a:lvl7pPr lvl="6" algn="ctr" rtl="0">
              <a:lnSpc>
                <a:spcPct val="90000"/>
              </a:lnSpc>
              <a:spcBef>
                <a:spcPts val="375"/>
              </a:spcBef>
              <a:spcAft>
                <a:spcPts val="0"/>
              </a:spcAft>
              <a:buClr>
                <a:schemeClr val="lt1"/>
              </a:buClr>
              <a:buSzPts val="1200"/>
              <a:buNone/>
              <a:defRPr sz="1200"/>
            </a:lvl7pPr>
            <a:lvl8pPr lvl="7" algn="ctr" rtl="0">
              <a:lnSpc>
                <a:spcPct val="90000"/>
              </a:lnSpc>
              <a:spcBef>
                <a:spcPts val="375"/>
              </a:spcBef>
              <a:spcAft>
                <a:spcPts val="0"/>
              </a:spcAft>
              <a:buClr>
                <a:schemeClr val="lt1"/>
              </a:buClr>
              <a:buSzPts val="1200"/>
              <a:buNone/>
              <a:defRPr sz="1200"/>
            </a:lvl8pPr>
            <a:lvl9pPr lvl="8" algn="ctr" rtl="0">
              <a:lnSpc>
                <a:spcPct val="90000"/>
              </a:lnSpc>
              <a:spcBef>
                <a:spcPts val="375"/>
              </a:spcBef>
              <a:spcAft>
                <a:spcPts val="0"/>
              </a:spcAft>
              <a:buClr>
                <a:schemeClr val="lt1"/>
              </a:buClr>
              <a:buSzPts val="1200"/>
              <a:buNone/>
              <a:defRPr sz="1200"/>
            </a:lvl9pPr>
          </a:lstStyle>
          <a:p>
            <a:endParaRPr/>
          </a:p>
        </p:txBody>
      </p:sp>
      <p:sp>
        <p:nvSpPr>
          <p:cNvPr id="14" name="Google Shape;14;p2"/>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1793299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rmAutofit/>
          </a:bodyPr>
          <a:lstStyle>
            <a:lvl1pPr lvl="0" algn="l" rtl="0">
              <a:lnSpc>
                <a:spcPct val="90000"/>
              </a:lnSpc>
              <a:spcBef>
                <a:spcPts val="0"/>
              </a:spcBef>
              <a:spcAft>
                <a:spcPts val="0"/>
              </a:spcAft>
              <a:buClr>
                <a:srgbClr val="EDEDED"/>
              </a:buClr>
              <a:buSzPts val="2200"/>
              <a:buFont typeface="Corbel"/>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 name="Google Shape;19;p3"/>
          <p:cNvSpPr txBox="1">
            <a:spLocks noGrp="1"/>
          </p:cNvSpPr>
          <p:nvPr>
            <p:ph type="body" idx="1"/>
          </p:nvPr>
        </p:nvSpPr>
        <p:spPr>
          <a:xfrm>
            <a:off x="311700" y="695275"/>
            <a:ext cx="8520600" cy="3416400"/>
          </a:xfrm>
          <a:prstGeom prst="rect">
            <a:avLst/>
          </a:prstGeom>
          <a:noFill/>
          <a:ln>
            <a:noFill/>
          </a:ln>
        </p:spPr>
        <p:txBody>
          <a:bodyPr spcFirstLastPara="1" wrap="square" lIns="91425" tIns="91425" rIns="91425" bIns="91425" anchor="t" anchorCtr="0">
            <a:normAutofit/>
          </a:bodyPr>
          <a:lstStyle>
            <a:lvl1pPr marL="457200" lvl="0" indent="-330200" algn="l" rtl="0">
              <a:lnSpc>
                <a:spcPct val="90000"/>
              </a:lnSpc>
              <a:spcBef>
                <a:spcPts val="0"/>
              </a:spcBef>
              <a:spcAft>
                <a:spcPts val="0"/>
              </a:spcAft>
              <a:buClr>
                <a:srgbClr val="EDEDED"/>
              </a:buClr>
              <a:buSzPts val="1600"/>
              <a:buChar char="●"/>
              <a:defRPr sz="1600"/>
            </a:lvl1pPr>
            <a:lvl2pPr marL="914400" lvl="1" indent="-317500" algn="l" rtl="0">
              <a:lnSpc>
                <a:spcPct val="90000"/>
              </a:lnSpc>
              <a:spcBef>
                <a:spcPts val="0"/>
              </a:spcBef>
              <a:spcAft>
                <a:spcPts val="0"/>
              </a:spcAft>
              <a:buClr>
                <a:srgbClr val="EDEDED"/>
              </a:buClr>
              <a:buSzPts val="1400"/>
              <a:buChar char="○"/>
              <a:defRPr/>
            </a:lvl2pPr>
            <a:lvl3pPr marL="1371600" lvl="2" indent="-317500" algn="l" rtl="0">
              <a:lnSpc>
                <a:spcPct val="90000"/>
              </a:lnSpc>
              <a:spcBef>
                <a:spcPts val="0"/>
              </a:spcBef>
              <a:spcAft>
                <a:spcPts val="0"/>
              </a:spcAft>
              <a:buClr>
                <a:srgbClr val="EDEDED"/>
              </a:buClr>
              <a:buSzPts val="1400"/>
              <a:buChar char="■"/>
              <a:defRPr/>
            </a:lvl3pPr>
            <a:lvl4pPr marL="1828800" lvl="3" indent="-317500" algn="l" rtl="0">
              <a:lnSpc>
                <a:spcPct val="90000"/>
              </a:lnSpc>
              <a:spcBef>
                <a:spcPts val="0"/>
              </a:spcBef>
              <a:spcAft>
                <a:spcPts val="0"/>
              </a:spcAft>
              <a:buClr>
                <a:srgbClr val="EDEDED"/>
              </a:buClr>
              <a:buSzPts val="1400"/>
              <a:buChar char="●"/>
              <a:defRPr/>
            </a:lvl4pPr>
            <a:lvl5pPr marL="2286000" lvl="4" indent="-317500" algn="l" rtl="0">
              <a:lnSpc>
                <a:spcPct val="90000"/>
              </a:lnSpc>
              <a:spcBef>
                <a:spcPts val="0"/>
              </a:spcBef>
              <a:spcAft>
                <a:spcPts val="0"/>
              </a:spcAft>
              <a:buClr>
                <a:srgbClr val="EDEDED"/>
              </a:buClr>
              <a:buSzPts val="1400"/>
              <a:buChar char="○"/>
              <a:defRPr/>
            </a:lvl5pPr>
            <a:lvl6pPr marL="2743200" lvl="5" indent="-317500" algn="l" rtl="0">
              <a:lnSpc>
                <a:spcPct val="90000"/>
              </a:lnSpc>
              <a:spcBef>
                <a:spcPts val="0"/>
              </a:spcBef>
              <a:spcAft>
                <a:spcPts val="0"/>
              </a:spcAft>
              <a:buClr>
                <a:schemeClr val="lt1"/>
              </a:buClr>
              <a:buSzPts val="1400"/>
              <a:buChar char="■"/>
              <a:defRPr/>
            </a:lvl6pPr>
            <a:lvl7pPr marL="3200400" lvl="6" indent="-317500" algn="l" rtl="0">
              <a:lnSpc>
                <a:spcPct val="90000"/>
              </a:lnSpc>
              <a:spcBef>
                <a:spcPts val="0"/>
              </a:spcBef>
              <a:spcAft>
                <a:spcPts val="0"/>
              </a:spcAft>
              <a:buClr>
                <a:schemeClr val="lt1"/>
              </a:buClr>
              <a:buSzPts val="1400"/>
              <a:buChar char="●"/>
              <a:defRPr/>
            </a:lvl7pPr>
            <a:lvl8pPr marL="3657600" lvl="7" indent="-317500" algn="l" rtl="0">
              <a:lnSpc>
                <a:spcPct val="90000"/>
              </a:lnSpc>
              <a:spcBef>
                <a:spcPts val="0"/>
              </a:spcBef>
              <a:spcAft>
                <a:spcPts val="0"/>
              </a:spcAft>
              <a:buClr>
                <a:schemeClr val="lt1"/>
              </a:buClr>
              <a:buSzPts val="1400"/>
              <a:buChar char="○"/>
              <a:defRPr/>
            </a:lvl8pPr>
            <a:lvl9pPr marL="4114800" lvl="8" indent="-317500" algn="l" rtl="0">
              <a:lnSpc>
                <a:spcPct val="90000"/>
              </a:lnSpc>
              <a:spcBef>
                <a:spcPts val="0"/>
              </a:spcBef>
              <a:spcAft>
                <a:spcPts val="0"/>
              </a:spcAft>
              <a:buClr>
                <a:schemeClr val="lt1"/>
              </a:buClr>
              <a:buSzPts val="1400"/>
              <a:buChar char="■"/>
              <a:defRPr/>
            </a:lvl9pPr>
          </a:lstStyle>
          <a:p>
            <a:endParaRPr/>
          </a:p>
        </p:txBody>
      </p:sp>
      <p:sp>
        <p:nvSpPr>
          <p:cNvPr id="20" name="Google Shape;20;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1pPr>
            <a:lvl2pPr marL="0" marR="0" lvl="1"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2pPr>
            <a:lvl3pPr marL="0" marR="0" lvl="2"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3pPr>
            <a:lvl4pPr marL="0" marR="0" lvl="3"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4pPr>
            <a:lvl5pPr marL="0" marR="0" lvl="4"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5pPr>
            <a:lvl6pPr marL="0" marR="0" lvl="5"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6pPr>
            <a:lvl7pPr marL="0" marR="0" lvl="6"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7pPr>
            <a:lvl8pPr marL="0" marR="0" lvl="7"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8pPr>
            <a:lvl9pPr marL="0" marR="0" lvl="8" indent="0" algn="r" rtl="0">
              <a:spcBef>
                <a:spcPts val="0"/>
              </a:spcBef>
              <a:spcAft>
                <a:spcPts val="0"/>
              </a:spcAft>
              <a:buClr>
                <a:schemeClr val="accent4"/>
              </a:buClr>
              <a:buSzPts val="900"/>
              <a:buFont typeface="Corbel"/>
              <a:buNone/>
              <a:defRPr sz="900" b="0" i="0" u="none" strike="noStrike" cap="none">
                <a:solidFill>
                  <a:schemeClr val="accent4"/>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50808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smtClean="0"/>
              <a:t>1/13/25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26186273"/>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כותרת ותוכן" type="obj">
  <p:cSld name="כותרת ותוכן">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40000" y="1369219"/>
            <a:ext cx="7675500" cy="32634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24" name="Google Shape;24;p4"/>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711002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כותרת מקטע עליונה" type="secHead">
  <p:cSld name="כותרת מקטע עליונה">
    <p:spTree>
      <p:nvGrpSpPr>
        <p:cNvPr id="1" name="Shape 27"/>
        <p:cNvGrpSpPr/>
        <p:nvPr/>
      </p:nvGrpSpPr>
      <p:grpSpPr>
        <a:xfrm>
          <a:off x="0" y="0"/>
          <a:ext cx="0" cy="0"/>
          <a:chOff x="0" y="0"/>
          <a:chExt cx="0" cy="0"/>
        </a:xfrm>
      </p:grpSpPr>
      <p:sp>
        <p:nvSpPr>
          <p:cNvPr id="28" name="Google Shape;28;p5"/>
          <p:cNvSpPr txBox="1">
            <a:spLocks noGrp="1"/>
          </p:cNvSpPr>
          <p:nvPr>
            <p:ph type="ctrTitle"/>
          </p:nvPr>
        </p:nvSpPr>
        <p:spPr>
          <a:xfrm>
            <a:off x="640899" y="3348021"/>
            <a:ext cx="6858000" cy="1231200"/>
          </a:xfrm>
          <a:prstGeom prst="rect">
            <a:avLst/>
          </a:prstGeom>
          <a:noFill/>
          <a:ln>
            <a:noFill/>
          </a:ln>
        </p:spPr>
        <p:txBody>
          <a:bodyPr spcFirstLastPara="1" wrap="square" lIns="91425" tIns="45700" rIns="91425" bIns="45700" anchor="t" anchorCtr="0">
            <a:normAutofit/>
          </a:bodyPr>
          <a:lstStyle>
            <a:lvl1pPr lvl="0" algn="l" rtl="0">
              <a:lnSpc>
                <a:spcPct val="90000"/>
              </a:lnSpc>
              <a:spcBef>
                <a:spcPts val="0"/>
              </a:spcBef>
              <a:spcAft>
                <a:spcPts val="0"/>
              </a:spcAft>
              <a:buClr>
                <a:srgbClr val="E2E2E2"/>
              </a:buClr>
              <a:buSzPts val="7200"/>
              <a:buFont typeface="Corbel"/>
              <a:buNone/>
              <a:defRPr sz="7200" b="0">
                <a:solidFill>
                  <a:srgbClr val="E2E2E2"/>
                </a:solidFill>
                <a:latin typeface="Corbel"/>
                <a:ea typeface="Corbel"/>
                <a:cs typeface="Corbel"/>
                <a:sym typeface="Corbe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9" name="Google Shape;29;p5"/>
          <p:cNvSpPr txBox="1">
            <a:spLocks noGrp="1"/>
          </p:cNvSpPr>
          <p:nvPr>
            <p:ph type="subTitle" idx="1"/>
          </p:nvPr>
        </p:nvSpPr>
        <p:spPr>
          <a:xfrm>
            <a:off x="640899" y="2770256"/>
            <a:ext cx="6858000" cy="5655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750"/>
              </a:spcBef>
              <a:spcAft>
                <a:spcPts val="0"/>
              </a:spcAft>
              <a:buClr>
                <a:schemeClr val="lt2"/>
              </a:buClr>
              <a:buSzPts val="2400"/>
              <a:buNone/>
              <a:defRPr sz="2400" b="0">
                <a:solidFill>
                  <a:schemeClr val="lt2"/>
                </a:solidFill>
                <a:latin typeface="Corbel"/>
                <a:ea typeface="Corbel"/>
                <a:cs typeface="Corbel"/>
                <a:sym typeface="Corbel"/>
              </a:defRPr>
            </a:lvl1pPr>
            <a:lvl2pPr lvl="1" algn="ctr" rtl="0">
              <a:lnSpc>
                <a:spcPct val="90000"/>
              </a:lnSpc>
              <a:spcBef>
                <a:spcPts val="375"/>
              </a:spcBef>
              <a:spcAft>
                <a:spcPts val="0"/>
              </a:spcAft>
              <a:buClr>
                <a:srgbClr val="EDEDED"/>
              </a:buClr>
              <a:buSzPts val="1500"/>
              <a:buNone/>
              <a:defRPr sz="1500"/>
            </a:lvl2pPr>
            <a:lvl3pPr lvl="2" algn="ctr" rtl="0">
              <a:lnSpc>
                <a:spcPct val="90000"/>
              </a:lnSpc>
              <a:spcBef>
                <a:spcPts val="375"/>
              </a:spcBef>
              <a:spcAft>
                <a:spcPts val="0"/>
              </a:spcAft>
              <a:buClr>
                <a:srgbClr val="EDEDED"/>
              </a:buClr>
              <a:buSzPts val="1350"/>
              <a:buNone/>
              <a:defRPr sz="1350"/>
            </a:lvl3pPr>
            <a:lvl4pPr lvl="3" algn="ctr" rtl="0">
              <a:lnSpc>
                <a:spcPct val="90000"/>
              </a:lnSpc>
              <a:spcBef>
                <a:spcPts val="375"/>
              </a:spcBef>
              <a:spcAft>
                <a:spcPts val="0"/>
              </a:spcAft>
              <a:buClr>
                <a:srgbClr val="EDEDED"/>
              </a:buClr>
              <a:buSzPts val="1200"/>
              <a:buNone/>
              <a:defRPr sz="1200"/>
            </a:lvl4pPr>
            <a:lvl5pPr lvl="4" algn="ctr" rtl="0">
              <a:lnSpc>
                <a:spcPct val="90000"/>
              </a:lnSpc>
              <a:spcBef>
                <a:spcPts val="375"/>
              </a:spcBef>
              <a:spcAft>
                <a:spcPts val="0"/>
              </a:spcAft>
              <a:buClr>
                <a:srgbClr val="EDEDED"/>
              </a:buClr>
              <a:buSzPts val="1200"/>
              <a:buNone/>
              <a:defRPr sz="1200"/>
            </a:lvl5pPr>
            <a:lvl6pPr lvl="5" algn="ctr" rtl="0">
              <a:lnSpc>
                <a:spcPct val="90000"/>
              </a:lnSpc>
              <a:spcBef>
                <a:spcPts val="375"/>
              </a:spcBef>
              <a:spcAft>
                <a:spcPts val="0"/>
              </a:spcAft>
              <a:buClr>
                <a:schemeClr val="lt1"/>
              </a:buClr>
              <a:buSzPts val="1200"/>
              <a:buNone/>
              <a:defRPr sz="1200"/>
            </a:lvl6pPr>
            <a:lvl7pPr lvl="6" algn="ctr" rtl="0">
              <a:lnSpc>
                <a:spcPct val="90000"/>
              </a:lnSpc>
              <a:spcBef>
                <a:spcPts val="375"/>
              </a:spcBef>
              <a:spcAft>
                <a:spcPts val="0"/>
              </a:spcAft>
              <a:buClr>
                <a:schemeClr val="lt1"/>
              </a:buClr>
              <a:buSzPts val="1200"/>
              <a:buNone/>
              <a:defRPr sz="1200"/>
            </a:lvl7pPr>
            <a:lvl8pPr lvl="7" algn="ctr" rtl="0">
              <a:lnSpc>
                <a:spcPct val="90000"/>
              </a:lnSpc>
              <a:spcBef>
                <a:spcPts val="375"/>
              </a:spcBef>
              <a:spcAft>
                <a:spcPts val="0"/>
              </a:spcAft>
              <a:buClr>
                <a:schemeClr val="lt1"/>
              </a:buClr>
              <a:buSzPts val="1200"/>
              <a:buNone/>
              <a:defRPr sz="1200"/>
            </a:lvl8pPr>
            <a:lvl9pPr lvl="8" algn="ctr" rtl="0">
              <a:lnSpc>
                <a:spcPct val="90000"/>
              </a:lnSpc>
              <a:spcBef>
                <a:spcPts val="375"/>
              </a:spcBef>
              <a:spcAft>
                <a:spcPts val="0"/>
              </a:spcAft>
              <a:buClr>
                <a:schemeClr val="lt1"/>
              </a:buClr>
              <a:buSzPts val="1200"/>
              <a:buNone/>
              <a:defRPr sz="1200"/>
            </a:lvl9pPr>
          </a:lstStyle>
          <a:p>
            <a:endParaRPr/>
          </a:p>
        </p:txBody>
      </p:sp>
      <p:sp>
        <p:nvSpPr>
          <p:cNvPr id="30" name="Google Shape;30;p5"/>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17366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שני תכנים" type="twoObj">
  <p:cSld name="שני תכנים">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40000" y="1369219"/>
            <a:ext cx="3768900" cy="32634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36" name="Google Shape;36;p6"/>
          <p:cNvSpPr txBox="1">
            <a:spLocks noGrp="1"/>
          </p:cNvSpPr>
          <p:nvPr>
            <p:ph type="body" idx="2"/>
          </p:nvPr>
        </p:nvSpPr>
        <p:spPr>
          <a:xfrm>
            <a:off x="4739880" y="1369219"/>
            <a:ext cx="3775500" cy="32634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37" name="Google Shape;37;p6"/>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3802957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השוואה" type="twoTxTwoObj">
  <p:cSld name="השוואה">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629841"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40000" y="1260872"/>
            <a:ext cx="3768900" cy="6180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750"/>
              </a:spcBef>
              <a:spcAft>
                <a:spcPts val="0"/>
              </a:spcAft>
              <a:buClr>
                <a:schemeClr val="lt2"/>
              </a:buClr>
              <a:buSzPts val="1800"/>
              <a:buNone/>
              <a:defRPr sz="1800" b="0">
                <a:solidFill>
                  <a:schemeClr val="lt2"/>
                </a:solidFill>
              </a:defRPr>
            </a:lvl1pPr>
            <a:lvl2pPr marL="914400" lvl="1" indent="-228600" algn="l" rtl="0">
              <a:lnSpc>
                <a:spcPct val="90000"/>
              </a:lnSpc>
              <a:spcBef>
                <a:spcPts val="375"/>
              </a:spcBef>
              <a:spcAft>
                <a:spcPts val="0"/>
              </a:spcAft>
              <a:buClr>
                <a:srgbClr val="EDEDED"/>
              </a:buClr>
              <a:buSzPts val="1500"/>
              <a:buNone/>
              <a:defRPr sz="1500" b="1"/>
            </a:lvl2pPr>
            <a:lvl3pPr marL="1371600" lvl="2" indent="-228600" algn="l" rtl="0">
              <a:lnSpc>
                <a:spcPct val="90000"/>
              </a:lnSpc>
              <a:spcBef>
                <a:spcPts val="375"/>
              </a:spcBef>
              <a:spcAft>
                <a:spcPts val="0"/>
              </a:spcAft>
              <a:buClr>
                <a:srgbClr val="EDEDED"/>
              </a:buClr>
              <a:buSzPts val="1350"/>
              <a:buNone/>
              <a:defRPr sz="1350" b="1"/>
            </a:lvl3pPr>
            <a:lvl4pPr marL="1828800" lvl="3" indent="-228600" algn="l" rtl="0">
              <a:lnSpc>
                <a:spcPct val="90000"/>
              </a:lnSpc>
              <a:spcBef>
                <a:spcPts val="375"/>
              </a:spcBef>
              <a:spcAft>
                <a:spcPts val="0"/>
              </a:spcAft>
              <a:buClr>
                <a:srgbClr val="EDEDED"/>
              </a:buClr>
              <a:buSzPts val="1200"/>
              <a:buNone/>
              <a:defRPr sz="1200" b="1"/>
            </a:lvl4pPr>
            <a:lvl5pPr marL="2286000" lvl="4" indent="-228600" algn="l" rtl="0">
              <a:lnSpc>
                <a:spcPct val="90000"/>
              </a:lnSpc>
              <a:spcBef>
                <a:spcPts val="375"/>
              </a:spcBef>
              <a:spcAft>
                <a:spcPts val="0"/>
              </a:spcAft>
              <a:buClr>
                <a:srgbClr val="EDEDED"/>
              </a:buClr>
              <a:buSzPts val="1200"/>
              <a:buNone/>
              <a:defRPr sz="1200" b="1"/>
            </a:lvl5pPr>
            <a:lvl6pPr marL="2743200" lvl="5" indent="-228600" algn="l" rtl="0">
              <a:lnSpc>
                <a:spcPct val="90000"/>
              </a:lnSpc>
              <a:spcBef>
                <a:spcPts val="375"/>
              </a:spcBef>
              <a:spcAft>
                <a:spcPts val="0"/>
              </a:spcAft>
              <a:buClr>
                <a:schemeClr val="lt1"/>
              </a:buClr>
              <a:buSzPts val="1200"/>
              <a:buNone/>
              <a:defRPr sz="1200" b="1"/>
            </a:lvl6pPr>
            <a:lvl7pPr marL="3200400" lvl="6" indent="-228600" algn="l" rtl="0">
              <a:lnSpc>
                <a:spcPct val="90000"/>
              </a:lnSpc>
              <a:spcBef>
                <a:spcPts val="375"/>
              </a:spcBef>
              <a:spcAft>
                <a:spcPts val="0"/>
              </a:spcAft>
              <a:buClr>
                <a:schemeClr val="lt1"/>
              </a:buClr>
              <a:buSzPts val="1200"/>
              <a:buNone/>
              <a:defRPr sz="1200" b="1"/>
            </a:lvl7pPr>
            <a:lvl8pPr marL="3657600" lvl="7" indent="-228600" algn="l" rtl="0">
              <a:lnSpc>
                <a:spcPct val="90000"/>
              </a:lnSpc>
              <a:spcBef>
                <a:spcPts val="375"/>
              </a:spcBef>
              <a:spcAft>
                <a:spcPts val="0"/>
              </a:spcAft>
              <a:buClr>
                <a:schemeClr val="lt1"/>
              </a:buClr>
              <a:buSzPts val="1200"/>
              <a:buNone/>
              <a:defRPr sz="1200" b="1"/>
            </a:lvl8pPr>
            <a:lvl9pPr marL="4114800" lvl="8" indent="-228600" algn="l" rtl="0">
              <a:lnSpc>
                <a:spcPct val="90000"/>
              </a:lnSpc>
              <a:spcBef>
                <a:spcPts val="375"/>
              </a:spcBef>
              <a:spcAft>
                <a:spcPts val="0"/>
              </a:spcAft>
              <a:buClr>
                <a:schemeClr val="lt1"/>
              </a:buClr>
              <a:buSzPts val="1200"/>
              <a:buNone/>
              <a:defRPr sz="1200" b="1"/>
            </a:lvl9pPr>
          </a:lstStyle>
          <a:p>
            <a:endParaRPr/>
          </a:p>
        </p:txBody>
      </p:sp>
      <p:sp>
        <p:nvSpPr>
          <p:cNvPr id="43" name="Google Shape;43;p7"/>
          <p:cNvSpPr txBox="1">
            <a:spLocks noGrp="1"/>
          </p:cNvSpPr>
          <p:nvPr>
            <p:ph type="body" idx="2"/>
          </p:nvPr>
        </p:nvSpPr>
        <p:spPr>
          <a:xfrm>
            <a:off x="840000" y="1878806"/>
            <a:ext cx="3768900" cy="27633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44" name="Google Shape;44;p7"/>
          <p:cNvSpPr txBox="1">
            <a:spLocks noGrp="1"/>
          </p:cNvSpPr>
          <p:nvPr>
            <p:ph type="body" idx="3"/>
          </p:nvPr>
        </p:nvSpPr>
        <p:spPr>
          <a:xfrm>
            <a:off x="4739880" y="1260872"/>
            <a:ext cx="3776700" cy="618000"/>
          </a:xfrm>
          <a:prstGeom prst="rect">
            <a:avLst/>
          </a:prstGeom>
          <a:noFill/>
          <a:ln>
            <a:noFill/>
          </a:ln>
        </p:spPr>
        <p:txBody>
          <a:bodyPr spcFirstLastPara="1" wrap="square" lIns="91425" tIns="45700" rIns="91425" bIns="45700" anchor="b" anchorCtr="0">
            <a:normAutofit/>
          </a:bodyPr>
          <a:lstStyle>
            <a:lvl1pPr marL="457200" lvl="0" indent="-228600" algn="l" rtl="0">
              <a:lnSpc>
                <a:spcPct val="90000"/>
              </a:lnSpc>
              <a:spcBef>
                <a:spcPts val="750"/>
              </a:spcBef>
              <a:spcAft>
                <a:spcPts val="0"/>
              </a:spcAft>
              <a:buClr>
                <a:schemeClr val="lt2"/>
              </a:buClr>
              <a:buSzPts val="1800"/>
              <a:buNone/>
              <a:defRPr sz="1800" b="0">
                <a:solidFill>
                  <a:schemeClr val="lt2"/>
                </a:solidFill>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45" name="Google Shape;45;p7"/>
          <p:cNvSpPr txBox="1">
            <a:spLocks noGrp="1"/>
          </p:cNvSpPr>
          <p:nvPr>
            <p:ph type="body" idx="4"/>
          </p:nvPr>
        </p:nvSpPr>
        <p:spPr>
          <a:xfrm>
            <a:off x="4739880" y="1878806"/>
            <a:ext cx="3776700" cy="27633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46" name="Google Shape;46;p7"/>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76106892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כותרת בלבד" type="titleOnly">
  <p:cSld name="כותרת בלבד">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8590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ריק" type="blank">
  <p:cSld name="ריק">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99358892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תוכן עם כיתוב" type="objTx">
  <p:cSld name="תוכן עם כיתוב">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629841" y="342900"/>
            <a:ext cx="2949300" cy="12003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rgbClr val="EDEDED"/>
              </a:buClr>
              <a:buSzPts val="2400"/>
              <a:buFont typeface="Corbel"/>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3887391" y="740569"/>
            <a:ext cx="4629300" cy="3655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61" name="Google Shape;61;p10"/>
          <p:cNvSpPr txBox="1">
            <a:spLocks noGrp="1"/>
          </p:cNvSpPr>
          <p:nvPr>
            <p:ph type="body" idx="2"/>
          </p:nvPr>
        </p:nvSpPr>
        <p:spPr>
          <a:xfrm>
            <a:off x="840000" y="1543050"/>
            <a:ext cx="2739000" cy="28587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chemeClr val="lt2"/>
              </a:buClr>
              <a:buSzPts val="1200"/>
              <a:buNone/>
              <a:defRPr sz="1200">
                <a:solidFill>
                  <a:schemeClr val="lt2"/>
                </a:solidFill>
              </a:defRPr>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62" name="Google Shape;62;p10"/>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690266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תמונה עם כיתוב" type="picTx">
  <p:cSld name="תמונה עם כיתוב">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629841" y="342900"/>
            <a:ext cx="2949300" cy="12003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rgbClr val="EDEDED"/>
              </a:buClr>
              <a:buSzPts val="2400"/>
              <a:buFont typeface="Corbel"/>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7" name="Google Shape;67;p11"/>
          <p:cNvSpPr>
            <a:spLocks noGrp="1"/>
          </p:cNvSpPr>
          <p:nvPr>
            <p:ph type="pic" idx="2"/>
          </p:nvPr>
        </p:nvSpPr>
        <p:spPr>
          <a:xfrm>
            <a:off x="3887391" y="740569"/>
            <a:ext cx="4629300" cy="3655200"/>
          </a:xfrm>
          <a:prstGeom prst="rect">
            <a:avLst/>
          </a:prstGeom>
          <a:noFill/>
          <a:ln>
            <a:noFill/>
          </a:ln>
        </p:spPr>
      </p:sp>
      <p:sp>
        <p:nvSpPr>
          <p:cNvPr id="68" name="Google Shape;68;p11"/>
          <p:cNvSpPr txBox="1">
            <a:spLocks noGrp="1"/>
          </p:cNvSpPr>
          <p:nvPr>
            <p:ph type="body" idx="1"/>
          </p:nvPr>
        </p:nvSpPr>
        <p:spPr>
          <a:xfrm>
            <a:off x="840000" y="1543050"/>
            <a:ext cx="2739000" cy="28587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chemeClr val="lt2"/>
              </a:buClr>
              <a:buSzPts val="1200"/>
              <a:buNone/>
              <a:defRPr sz="1200">
                <a:solidFill>
                  <a:schemeClr val="lt2"/>
                </a:solidFill>
              </a:defRPr>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69" name="Google Shape;69;p11"/>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4811001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תמונה פנורמית עם כיתוב">
  <p:cSld name="תמונה פנורמית עם כיתוב">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629841" y="3275370"/>
            <a:ext cx="7886700" cy="6144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rgbClr val="EDEDED"/>
              </a:buClr>
              <a:buSzPts val="2400"/>
              <a:buFont typeface="Corbel"/>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 name="Google Shape;74;p12"/>
          <p:cNvSpPr>
            <a:spLocks noGrp="1"/>
          </p:cNvSpPr>
          <p:nvPr>
            <p:ph type="pic" idx="2"/>
          </p:nvPr>
        </p:nvSpPr>
        <p:spPr>
          <a:xfrm>
            <a:off x="629841" y="740569"/>
            <a:ext cx="7886700" cy="2534700"/>
          </a:xfrm>
          <a:prstGeom prst="rect">
            <a:avLst/>
          </a:prstGeom>
          <a:noFill/>
          <a:ln>
            <a:noFill/>
          </a:ln>
        </p:spPr>
      </p:sp>
      <p:sp>
        <p:nvSpPr>
          <p:cNvPr id="75" name="Google Shape;75;p12"/>
          <p:cNvSpPr txBox="1">
            <a:spLocks noGrp="1"/>
          </p:cNvSpPr>
          <p:nvPr>
            <p:ph type="body" idx="1"/>
          </p:nvPr>
        </p:nvSpPr>
        <p:spPr>
          <a:xfrm>
            <a:off x="629841" y="3889887"/>
            <a:ext cx="7885500" cy="5118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chemeClr val="lt2"/>
              </a:buClr>
              <a:buSzPts val="1200"/>
              <a:buNone/>
              <a:defRPr sz="1200">
                <a:solidFill>
                  <a:schemeClr val="lt2"/>
                </a:solidFill>
              </a:defRPr>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76" name="Google Shape;76;p12"/>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7" name="Google Shape;77;p12"/>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8" name="Google Shape;78;p12"/>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572589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כותרת וכיתוב">
  <p:cSld name="כותרת וכיתוב">
    <p:spTree>
      <p:nvGrpSpPr>
        <p:cNvPr id="1" name="Shape 79"/>
        <p:cNvGrpSpPr/>
        <p:nvPr/>
      </p:nvGrpSpPr>
      <p:grpSpPr>
        <a:xfrm>
          <a:off x="0" y="0"/>
          <a:ext cx="0" cy="0"/>
          <a:chOff x="0" y="0"/>
          <a:chExt cx="0" cy="0"/>
        </a:xfrm>
      </p:grpSpPr>
      <p:sp>
        <p:nvSpPr>
          <p:cNvPr id="80" name="Google Shape;80;p13"/>
          <p:cNvSpPr txBox="1">
            <a:spLocks noGrp="1"/>
          </p:cNvSpPr>
          <p:nvPr>
            <p:ph type="title"/>
          </p:nvPr>
        </p:nvSpPr>
        <p:spPr>
          <a:xfrm>
            <a:off x="629841" y="273844"/>
            <a:ext cx="7886700" cy="26508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2400"/>
              <a:buFont typeface="Corbel"/>
              <a:buNone/>
              <a:defRPr sz="2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1" name="Google Shape;81;p13"/>
          <p:cNvSpPr txBox="1">
            <a:spLocks noGrp="1"/>
          </p:cNvSpPr>
          <p:nvPr>
            <p:ph type="body" idx="1"/>
          </p:nvPr>
        </p:nvSpPr>
        <p:spPr>
          <a:xfrm>
            <a:off x="629841" y="3367049"/>
            <a:ext cx="7885500" cy="1126500"/>
          </a:xfrm>
          <a:prstGeom prst="rect">
            <a:avLst/>
          </a:prstGeom>
          <a:noFill/>
          <a:ln>
            <a:noFill/>
          </a:ln>
        </p:spPr>
        <p:txBody>
          <a:bodyPr spcFirstLastPara="1" wrap="square" lIns="91425" tIns="45700" rIns="91425" bIns="45700" anchor="ctr" anchorCtr="0">
            <a:normAutofit/>
          </a:bodyPr>
          <a:lstStyle>
            <a:lvl1pPr marL="457200" lvl="0" indent="-228600" algn="l" rtl="0">
              <a:lnSpc>
                <a:spcPct val="90000"/>
              </a:lnSpc>
              <a:spcBef>
                <a:spcPts val="750"/>
              </a:spcBef>
              <a:spcAft>
                <a:spcPts val="0"/>
              </a:spcAft>
              <a:buClr>
                <a:srgbClr val="EDEDED"/>
              </a:buClr>
              <a:buSzPts val="1200"/>
              <a:buNone/>
              <a:defRPr sz="1200"/>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82" name="Google Shape;82;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3" name="Google Shape;83;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84" name="Google Shape;84;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37563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7" name="Title 1"/>
          <p:cNvSpPr>
            <a:spLocks noGrp="1"/>
          </p:cNvSpPr>
          <p:nvPr>
            <p:ph type="ctrTitle"/>
          </p:nvPr>
        </p:nvSpPr>
        <p:spPr>
          <a:xfrm>
            <a:off x="640899" y="3348021"/>
            <a:ext cx="6858000" cy="1231118"/>
          </a:xfrm>
        </p:spPr>
        <p:txBody>
          <a:bodyPr wrap="none" anchor="t">
            <a:normAutofit/>
          </a:bodyPr>
          <a:lstStyle>
            <a:lvl1pPr algn="l">
              <a:defRPr sz="7200" b="0" spc="-225">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he-IL"/>
              <a:t>לחץ כדי לערוך סגנון כותרת של תבנית בסיס</a:t>
            </a:r>
            <a:endParaRPr lang="en-US" dirty="0"/>
          </a:p>
        </p:txBody>
      </p:sp>
      <p:sp>
        <p:nvSpPr>
          <p:cNvPr id="8" name="Subtitle 2"/>
          <p:cNvSpPr>
            <a:spLocks noGrp="1"/>
          </p:cNvSpPr>
          <p:nvPr>
            <p:ph type="subTitle" idx="1"/>
          </p:nvPr>
        </p:nvSpPr>
        <p:spPr>
          <a:xfrm>
            <a:off x="640899" y="2770256"/>
            <a:ext cx="6858000" cy="565519"/>
          </a:xfrm>
        </p:spPr>
        <p:txBody>
          <a:bodyPr anchor="b">
            <a:normAutofit/>
          </a:bodyPr>
          <a:lstStyle>
            <a:lvl1pPr marL="0" indent="0" algn="l">
              <a:buNone/>
              <a:defRPr sz="24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smtClean="0"/>
              <a:t>1/13/25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85188342"/>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ציטוט עם כיתוב">
  <p:cSld name="ציטוט עם כיתוב">
    <p:spTree>
      <p:nvGrpSpPr>
        <p:cNvPr id="1" name="Shape 85"/>
        <p:cNvGrpSpPr/>
        <p:nvPr/>
      </p:nvGrpSpPr>
      <p:grpSpPr>
        <a:xfrm>
          <a:off x="0" y="0"/>
          <a:ext cx="0" cy="0"/>
          <a:chOff x="0" y="0"/>
          <a:chExt cx="0" cy="0"/>
        </a:xfrm>
      </p:grpSpPr>
      <p:sp>
        <p:nvSpPr>
          <p:cNvPr id="86" name="Google Shape;86;p14"/>
          <p:cNvSpPr txBox="1">
            <a:spLocks noGrp="1"/>
          </p:cNvSpPr>
          <p:nvPr>
            <p:ph type="title"/>
          </p:nvPr>
        </p:nvSpPr>
        <p:spPr>
          <a:xfrm>
            <a:off x="1084659" y="273844"/>
            <a:ext cx="6977100" cy="22446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3300"/>
              <a:buFont typeface="Corbel"/>
              <a:buNone/>
              <a:defRPr sz="33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 name="Google Shape;87;p14"/>
          <p:cNvSpPr txBox="1">
            <a:spLocks noGrp="1"/>
          </p:cNvSpPr>
          <p:nvPr>
            <p:ph type="body" idx="1"/>
          </p:nvPr>
        </p:nvSpPr>
        <p:spPr>
          <a:xfrm>
            <a:off x="1290484" y="2524168"/>
            <a:ext cx="6564300" cy="4116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88" name="Google Shape;88;p14"/>
          <p:cNvSpPr txBox="1">
            <a:spLocks noGrp="1"/>
          </p:cNvSpPr>
          <p:nvPr>
            <p:ph type="body" idx="2"/>
          </p:nvPr>
        </p:nvSpPr>
        <p:spPr>
          <a:xfrm>
            <a:off x="628650" y="3376297"/>
            <a:ext cx="7884300" cy="1117200"/>
          </a:xfrm>
          <a:prstGeom prst="rect">
            <a:avLst/>
          </a:prstGeom>
          <a:noFill/>
          <a:ln>
            <a:noFill/>
          </a:ln>
        </p:spPr>
        <p:txBody>
          <a:bodyPr spcFirstLastPara="1" wrap="square" lIns="91425" tIns="45700" rIns="91425" bIns="45700" anchor="ctr" anchorCtr="0">
            <a:normAutofit/>
          </a:bodyPr>
          <a:lstStyle>
            <a:lvl1pPr marL="457200" lvl="0" indent="-228600" algn="l" rtl="0">
              <a:lnSpc>
                <a:spcPct val="90000"/>
              </a:lnSpc>
              <a:spcBef>
                <a:spcPts val="750"/>
              </a:spcBef>
              <a:spcAft>
                <a:spcPts val="0"/>
              </a:spcAft>
              <a:buClr>
                <a:srgbClr val="EDEDED"/>
              </a:buClr>
              <a:buSzPts val="1200"/>
              <a:buNone/>
              <a:defRPr sz="1200"/>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89" name="Google Shape;89;p14"/>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
        <p:nvSpPr>
          <p:cNvPr id="92" name="Google Shape;92;p14"/>
          <p:cNvSpPr txBox="1"/>
          <p:nvPr/>
        </p:nvSpPr>
        <p:spPr>
          <a:xfrm>
            <a:off x="833283" y="590118"/>
            <a:ext cx="457200" cy="438600"/>
          </a:xfrm>
          <a:prstGeom prst="rect">
            <a:avLst/>
          </a:prstGeom>
          <a:noFill/>
          <a:ln>
            <a:noFill/>
          </a:ln>
        </p:spPr>
        <p:txBody>
          <a:bodyPr spcFirstLastPara="1" wrap="square" lIns="68575" tIns="34275" rIns="68575" bIns="34275" anchor="ctr" anchorCtr="0">
            <a:noAutofit/>
          </a:bodyPr>
          <a:lstStyle/>
          <a:p>
            <a:pPr marL="0" marR="0" lvl="0" indent="0" algn="l" rtl="0">
              <a:spcBef>
                <a:spcPts val="0"/>
              </a:spcBef>
              <a:spcAft>
                <a:spcPts val="0"/>
              </a:spcAft>
              <a:buClr>
                <a:schemeClr val="lt1"/>
              </a:buClr>
              <a:buSzPts val="6000"/>
              <a:buFont typeface="Corbel"/>
              <a:buNone/>
            </a:pPr>
            <a:r>
              <a:rPr lang="en-US" sz="6000" b="0" cap="none">
                <a:solidFill>
                  <a:schemeClr val="lt1"/>
                </a:solidFill>
                <a:latin typeface="Corbel"/>
                <a:ea typeface="Corbel"/>
                <a:cs typeface="Corbel"/>
                <a:sym typeface="Corbel"/>
              </a:rPr>
              <a:t>“</a:t>
            </a:r>
            <a:endParaRPr/>
          </a:p>
        </p:txBody>
      </p:sp>
      <p:sp>
        <p:nvSpPr>
          <p:cNvPr id="93" name="Google Shape;93;p14"/>
          <p:cNvSpPr txBox="1"/>
          <p:nvPr/>
        </p:nvSpPr>
        <p:spPr>
          <a:xfrm>
            <a:off x="7828359" y="2057400"/>
            <a:ext cx="457200" cy="438600"/>
          </a:xfrm>
          <a:prstGeom prst="rect">
            <a:avLst/>
          </a:prstGeom>
          <a:noFill/>
          <a:ln>
            <a:noFill/>
          </a:ln>
        </p:spPr>
        <p:txBody>
          <a:bodyPr spcFirstLastPara="1" wrap="square" lIns="68575" tIns="34275" rIns="68575" bIns="34275" anchor="ctr" anchorCtr="0">
            <a:noAutofit/>
          </a:bodyPr>
          <a:lstStyle/>
          <a:p>
            <a:pPr marL="0" marR="0" lvl="0" indent="0" algn="r" rtl="0">
              <a:spcBef>
                <a:spcPts val="0"/>
              </a:spcBef>
              <a:spcAft>
                <a:spcPts val="0"/>
              </a:spcAft>
              <a:buClr>
                <a:schemeClr val="lt1"/>
              </a:buClr>
              <a:buSzPts val="6000"/>
              <a:buFont typeface="Corbel"/>
              <a:buNone/>
            </a:pPr>
            <a:r>
              <a:rPr lang="en-US" sz="6000" b="0" cap="none">
                <a:solidFill>
                  <a:schemeClr val="lt1"/>
                </a:solidFill>
                <a:latin typeface="Corbel"/>
                <a:ea typeface="Corbel"/>
                <a:cs typeface="Corbel"/>
                <a:sym typeface="Corbel"/>
              </a:rPr>
              <a:t>”</a:t>
            </a:r>
            <a:endParaRPr/>
          </a:p>
        </p:txBody>
      </p:sp>
    </p:spTree>
    <p:extLst>
      <p:ext uri="{BB962C8B-B14F-4D97-AF65-F5344CB8AC3E}">
        <p14:creationId xmlns:p14="http://schemas.microsoft.com/office/powerpoint/2010/main" val="33567935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כרטיס שם">
  <p:cSld name="כרטיס שם">
    <p:spTree>
      <p:nvGrpSpPr>
        <p:cNvPr id="1" name="Shape 94"/>
        <p:cNvGrpSpPr/>
        <p:nvPr/>
      </p:nvGrpSpPr>
      <p:grpSpPr>
        <a:xfrm>
          <a:off x="0" y="0"/>
          <a:ext cx="0" cy="0"/>
          <a:chOff x="0" y="0"/>
          <a:chExt cx="0" cy="0"/>
        </a:xfrm>
      </p:grpSpPr>
      <p:sp>
        <p:nvSpPr>
          <p:cNvPr id="95" name="Google Shape;95;p15"/>
          <p:cNvSpPr txBox="1">
            <a:spLocks noGrp="1"/>
          </p:cNvSpPr>
          <p:nvPr>
            <p:ph type="title"/>
          </p:nvPr>
        </p:nvSpPr>
        <p:spPr>
          <a:xfrm>
            <a:off x="629841" y="1745226"/>
            <a:ext cx="7886700" cy="18840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rgbClr val="EDEDED"/>
              </a:buClr>
              <a:buSzPts val="4050"/>
              <a:buFont typeface="Corbel"/>
              <a:buNone/>
              <a:defRPr sz="405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6" name="Google Shape;96;p15"/>
          <p:cNvSpPr txBox="1">
            <a:spLocks noGrp="1"/>
          </p:cNvSpPr>
          <p:nvPr>
            <p:ph type="body" idx="1"/>
          </p:nvPr>
        </p:nvSpPr>
        <p:spPr>
          <a:xfrm>
            <a:off x="629841" y="3637936"/>
            <a:ext cx="7885500" cy="8556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200"/>
              <a:buNone/>
              <a:defRPr sz="1200"/>
            </a:lvl1pPr>
            <a:lvl2pPr marL="914400" lvl="1" indent="-228600" algn="l" rtl="0">
              <a:lnSpc>
                <a:spcPct val="90000"/>
              </a:lnSpc>
              <a:spcBef>
                <a:spcPts val="375"/>
              </a:spcBef>
              <a:spcAft>
                <a:spcPts val="0"/>
              </a:spcAft>
              <a:buClr>
                <a:srgbClr val="EDEDED"/>
              </a:buClr>
              <a:buSzPts val="1050"/>
              <a:buNone/>
              <a:defRPr sz="1050"/>
            </a:lvl2pPr>
            <a:lvl3pPr marL="1371600" lvl="2" indent="-228600" algn="l" rtl="0">
              <a:lnSpc>
                <a:spcPct val="90000"/>
              </a:lnSpc>
              <a:spcBef>
                <a:spcPts val="375"/>
              </a:spcBef>
              <a:spcAft>
                <a:spcPts val="0"/>
              </a:spcAft>
              <a:buClr>
                <a:srgbClr val="EDEDED"/>
              </a:buClr>
              <a:buSzPts val="900"/>
              <a:buNone/>
              <a:defRPr sz="900"/>
            </a:lvl3pPr>
            <a:lvl4pPr marL="1828800" lvl="3" indent="-228600" algn="l" rtl="0">
              <a:lnSpc>
                <a:spcPct val="90000"/>
              </a:lnSpc>
              <a:spcBef>
                <a:spcPts val="375"/>
              </a:spcBef>
              <a:spcAft>
                <a:spcPts val="0"/>
              </a:spcAft>
              <a:buClr>
                <a:srgbClr val="EDEDED"/>
              </a:buClr>
              <a:buSzPts val="750"/>
              <a:buNone/>
              <a:defRPr sz="750"/>
            </a:lvl4pPr>
            <a:lvl5pPr marL="2286000" lvl="4" indent="-228600" algn="l" rtl="0">
              <a:lnSpc>
                <a:spcPct val="90000"/>
              </a:lnSpc>
              <a:spcBef>
                <a:spcPts val="375"/>
              </a:spcBef>
              <a:spcAft>
                <a:spcPts val="0"/>
              </a:spcAft>
              <a:buClr>
                <a:srgbClr val="EDEDED"/>
              </a:buClr>
              <a:buSzPts val="750"/>
              <a:buNone/>
              <a:defRPr sz="750"/>
            </a:lvl5pPr>
            <a:lvl6pPr marL="2743200" lvl="5" indent="-228600" algn="l" rtl="0">
              <a:lnSpc>
                <a:spcPct val="90000"/>
              </a:lnSpc>
              <a:spcBef>
                <a:spcPts val="375"/>
              </a:spcBef>
              <a:spcAft>
                <a:spcPts val="0"/>
              </a:spcAft>
              <a:buClr>
                <a:schemeClr val="lt1"/>
              </a:buClr>
              <a:buSzPts val="750"/>
              <a:buNone/>
              <a:defRPr sz="750"/>
            </a:lvl6pPr>
            <a:lvl7pPr marL="3200400" lvl="6" indent="-228600" algn="l" rtl="0">
              <a:lnSpc>
                <a:spcPct val="90000"/>
              </a:lnSpc>
              <a:spcBef>
                <a:spcPts val="375"/>
              </a:spcBef>
              <a:spcAft>
                <a:spcPts val="0"/>
              </a:spcAft>
              <a:buClr>
                <a:schemeClr val="lt1"/>
              </a:buClr>
              <a:buSzPts val="750"/>
              <a:buNone/>
              <a:defRPr sz="750"/>
            </a:lvl7pPr>
            <a:lvl8pPr marL="3657600" lvl="7" indent="-228600" algn="l" rtl="0">
              <a:lnSpc>
                <a:spcPct val="90000"/>
              </a:lnSpc>
              <a:spcBef>
                <a:spcPts val="375"/>
              </a:spcBef>
              <a:spcAft>
                <a:spcPts val="0"/>
              </a:spcAft>
              <a:buClr>
                <a:schemeClr val="lt1"/>
              </a:buClr>
              <a:buSzPts val="750"/>
              <a:buNone/>
              <a:defRPr sz="750"/>
            </a:lvl8pPr>
            <a:lvl9pPr marL="4114800" lvl="8" indent="-228600" algn="l" rtl="0">
              <a:lnSpc>
                <a:spcPct val="90000"/>
              </a:lnSpc>
              <a:spcBef>
                <a:spcPts val="375"/>
              </a:spcBef>
              <a:spcAft>
                <a:spcPts val="0"/>
              </a:spcAft>
              <a:buClr>
                <a:schemeClr val="lt1"/>
              </a:buClr>
              <a:buSzPts val="750"/>
              <a:buNone/>
              <a:defRPr sz="750"/>
            </a:lvl9pPr>
          </a:lstStyle>
          <a:p>
            <a:endParaRPr/>
          </a:p>
        </p:txBody>
      </p:sp>
      <p:sp>
        <p:nvSpPr>
          <p:cNvPr id="97" name="Google Shape;97;p15"/>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8" name="Google Shape;98;p15"/>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9" name="Google Shape;99;p15"/>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0471412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 עמודות">
  <p:cSld name="3 עמודות">
    <p:spTree>
      <p:nvGrpSpPr>
        <p:cNvPr id="1" name="Shape 100"/>
        <p:cNvGrpSpPr/>
        <p:nvPr/>
      </p:nvGrpSpPr>
      <p:grpSpPr>
        <a:xfrm>
          <a:off x="0" y="0"/>
          <a:ext cx="0" cy="0"/>
          <a:chOff x="0" y="0"/>
          <a:chExt cx="0" cy="0"/>
        </a:xfrm>
      </p:grpSpPr>
      <p:sp>
        <p:nvSpPr>
          <p:cNvPr id="101" name="Google Shape;101;p16"/>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2" name="Google Shape;102;p16"/>
          <p:cNvSpPr txBox="1">
            <a:spLocks noGrp="1"/>
          </p:cNvSpPr>
          <p:nvPr>
            <p:ph type="body" idx="1"/>
          </p:nvPr>
        </p:nvSpPr>
        <p:spPr>
          <a:xfrm>
            <a:off x="1002961" y="1414462"/>
            <a:ext cx="22101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chemeClr val="lt2"/>
              </a:buClr>
              <a:buSzPts val="1800"/>
              <a:buNone/>
              <a:defRPr sz="1800" b="0">
                <a:solidFill>
                  <a:schemeClr val="lt2"/>
                </a:solidFill>
              </a:defRPr>
            </a:lvl1pPr>
            <a:lvl2pPr marL="914400" lvl="1" indent="-228600" algn="l" rtl="0">
              <a:lnSpc>
                <a:spcPct val="90000"/>
              </a:lnSpc>
              <a:spcBef>
                <a:spcPts val="375"/>
              </a:spcBef>
              <a:spcAft>
                <a:spcPts val="0"/>
              </a:spcAft>
              <a:buClr>
                <a:srgbClr val="EDEDED"/>
              </a:buClr>
              <a:buSzPts val="1500"/>
              <a:buNone/>
              <a:defRPr sz="1500" b="1"/>
            </a:lvl2pPr>
            <a:lvl3pPr marL="1371600" lvl="2" indent="-228600" algn="l" rtl="0">
              <a:lnSpc>
                <a:spcPct val="90000"/>
              </a:lnSpc>
              <a:spcBef>
                <a:spcPts val="375"/>
              </a:spcBef>
              <a:spcAft>
                <a:spcPts val="0"/>
              </a:spcAft>
              <a:buClr>
                <a:srgbClr val="EDEDED"/>
              </a:buClr>
              <a:buSzPts val="1350"/>
              <a:buNone/>
              <a:defRPr sz="1350" b="1"/>
            </a:lvl3pPr>
            <a:lvl4pPr marL="1828800" lvl="3" indent="-228600" algn="l" rtl="0">
              <a:lnSpc>
                <a:spcPct val="90000"/>
              </a:lnSpc>
              <a:spcBef>
                <a:spcPts val="375"/>
              </a:spcBef>
              <a:spcAft>
                <a:spcPts val="0"/>
              </a:spcAft>
              <a:buClr>
                <a:srgbClr val="EDEDED"/>
              </a:buClr>
              <a:buSzPts val="1200"/>
              <a:buNone/>
              <a:defRPr sz="1200" b="1"/>
            </a:lvl4pPr>
            <a:lvl5pPr marL="2286000" lvl="4" indent="-228600" algn="l" rtl="0">
              <a:lnSpc>
                <a:spcPct val="90000"/>
              </a:lnSpc>
              <a:spcBef>
                <a:spcPts val="375"/>
              </a:spcBef>
              <a:spcAft>
                <a:spcPts val="0"/>
              </a:spcAft>
              <a:buClr>
                <a:srgbClr val="EDEDED"/>
              </a:buClr>
              <a:buSzPts val="1200"/>
              <a:buNone/>
              <a:defRPr sz="1200" b="1"/>
            </a:lvl5pPr>
            <a:lvl6pPr marL="2743200" lvl="5" indent="-228600" algn="l" rtl="0">
              <a:lnSpc>
                <a:spcPct val="90000"/>
              </a:lnSpc>
              <a:spcBef>
                <a:spcPts val="375"/>
              </a:spcBef>
              <a:spcAft>
                <a:spcPts val="0"/>
              </a:spcAft>
              <a:buClr>
                <a:schemeClr val="lt1"/>
              </a:buClr>
              <a:buSzPts val="1200"/>
              <a:buNone/>
              <a:defRPr sz="1200" b="1"/>
            </a:lvl6pPr>
            <a:lvl7pPr marL="3200400" lvl="6" indent="-228600" algn="l" rtl="0">
              <a:lnSpc>
                <a:spcPct val="90000"/>
              </a:lnSpc>
              <a:spcBef>
                <a:spcPts val="375"/>
              </a:spcBef>
              <a:spcAft>
                <a:spcPts val="0"/>
              </a:spcAft>
              <a:buClr>
                <a:schemeClr val="lt1"/>
              </a:buClr>
              <a:buSzPts val="1200"/>
              <a:buNone/>
              <a:defRPr sz="1200" b="1"/>
            </a:lvl7pPr>
            <a:lvl8pPr marL="3657600" lvl="7" indent="-228600" algn="l" rtl="0">
              <a:lnSpc>
                <a:spcPct val="90000"/>
              </a:lnSpc>
              <a:spcBef>
                <a:spcPts val="375"/>
              </a:spcBef>
              <a:spcAft>
                <a:spcPts val="0"/>
              </a:spcAft>
              <a:buClr>
                <a:schemeClr val="lt1"/>
              </a:buClr>
              <a:buSzPts val="1200"/>
              <a:buNone/>
              <a:defRPr sz="1200" b="1"/>
            </a:lvl8pPr>
            <a:lvl9pPr marL="4114800" lvl="8" indent="-228600" algn="l" rtl="0">
              <a:lnSpc>
                <a:spcPct val="90000"/>
              </a:lnSpc>
              <a:spcBef>
                <a:spcPts val="375"/>
              </a:spcBef>
              <a:spcAft>
                <a:spcPts val="0"/>
              </a:spcAft>
              <a:buClr>
                <a:schemeClr val="lt1"/>
              </a:buClr>
              <a:buSzPts val="1200"/>
              <a:buNone/>
              <a:defRPr sz="1200" b="1"/>
            </a:lvl9pPr>
          </a:lstStyle>
          <a:p>
            <a:endParaRPr/>
          </a:p>
        </p:txBody>
      </p:sp>
      <p:sp>
        <p:nvSpPr>
          <p:cNvPr id="103" name="Google Shape;103;p16"/>
          <p:cNvSpPr txBox="1">
            <a:spLocks noGrp="1"/>
          </p:cNvSpPr>
          <p:nvPr>
            <p:ph type="body" idx="2"/>
          </p:nvPr>
        </p:nvSpPr>
        <p:spPr>
          <a:xfrm>
            <a:off x="1017598" y="1928812"/>
            <a:ext cx="2195400" cy="26919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04" name="Google Shape;104;p16"/>
          <p:cNvSpPr txBox="1">
            <a:spLocks noGrp="1"/>
          </p:cNvSpPr>
          <p:nvPr>
            <p:ph type="body" idx="3"/>
          </p:nvPr>
        </p:nvSpPr>
        <p:spPr>
          <a:xfrm>
            <a:off x="3440996" y="1414462"/>
            <a:ext cx="22023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chemeClr val="lt2"/>
              </a:buClr>
              <a:buSzPts val="1800"/>
              <a:buNone/>
              <a:defRPr sz="1800" b="0">
                <a:solidFill>
                  <a:schemeClr val="lt2"/>
                </a:solidFill>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105" name="Google Shape;105;p16"/>
          <p:cNvSpPr txBox="1">
            <a:spLocks noGrp="1"/>
          </p:cNvSpPr>
          <p:nvPr>
            <p:ph type="body" idx="4"/>
          </p:nvPr>
        </p:nvSpPr>
        <p:spPr>
          <a:xfrm>
            <a:off x="3433081" y="1928812"/>
            <a:ext cx="2210100" cy="26919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06" name="Google Shape;106;p16"/>
          <p:cNvSpPr txBox="1">
            <a:spLocks noGrp="1"/>
          </p:cNvSpPr>
          <p:nvPr>
            <p:ph type="body" idx="5"/>
          </p:nvPr>
        </p:nvSpPr>
        <p:spPr>
          <a:xfrm>
            <a:off x="5871777" y="1414462"/>
            <a:ext cx="21990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chemeClr val="lt2"/>
              </a:buClr>
              <a:buSzPts val="1800"/>
              <a:buNone/>
              <a:defRPr sz="1800" b="0">
                <a:solidFill>
                  <a:schemeClr val="lt2"/>
                </a:solidFill>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107" name="Google Shape;107;p16"/>
          <p:cNvSpPr txBox="1">
            <a:spLocks noGrp="1"/>
          </p:cNvSpPr>
          <p:nvPr>
            <p:ph type="body" idx="6"/>
          </p:nvPr>
        </p:nvSpPr>
        <p:spPr>
          <a:xfrm>
            <a:off x="5871777" y="1928812"/>
            <a:ext cx="2199000" cy="26919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08" name="Google Shape;108;p16"/>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09" name="Google Shape;109;p16"/>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10" name="Google Shape;110;p16"/>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04891170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עמודת 3 תמונות">
  <p:cSld name="עמודת 3 תמונות">
    <p:spTree>
      <p:nvGrpSpPr>
        <p:cNvPr id="1" name="Shape 111"/>
        <p:cNvGrpSpPr/>
        <p:nvPr/>
      </p:nvGrpSpPr>
      <p:grpSpPr>
        <a:xfrm>
          <a:off x="0" y="0"/>
          <a:ext cx="0" cy="0"/>
          <a:chOff x="0" y="0"/>
          <a:chExt cx="0" cy="0"/>
        </a:xfrm>
      </p:grpSpPr>
      <p:sp>
        <p:nvSpPr>
          <p:cNvPr id="112" name="Google Shape;112;p17"/>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3" name="Google Shape;113;p17"/>
          <p:cNvSpPr txBox="1">
            <a:spLocks noGrp="1"/>
          </p:cNvSpPr>
          <p:nvPr>
            <p:ph type="body" idx="1"/>
          </p:nvPr>
        </p:nvSpPr>
        <p:spPr>
          <a:xfrm>
            <a:off x="999064" y="3223127"/>
            <a:ext cx="22050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rgbClr val="EDEDED"/>
              </a:buClr>
              <a:buSzPts val="1800"/>
              <a:buNone/>
              <a:defRPr sz="1800" b="0">
                <a:solidFill>
                  <a:srgbClr val="EDEDED"/>
                </a:solidFill>
              </a:defRPr>
            </a:lvl1pPr>
            <a:lvl2pPr marL="914400" lvl="1" indent="-228600" algn="l" rtl="0">
              <a:lnSpc>
                <a:spcPct val="90000"/>
              </a:lnSpc>
              <a:spcBef>
                <a:spcPts val="375"/>
              </a:spcBef>
              <a:spcAft>
                <a:spcPts val="0"/>
              </a:spcAft>
              <a:buClr>
                <a:srgbClr val="EDEDED"/>
              </a:buClr>
              <a:buSzPts val="1500"/>
              <a:buNone/>
              <a:defRPr sz="1500" b="1"/>
            </a:lvl2pPr>
            <a:lvl3pPr marL="1371600" lvl="2" indent="-228600" algn="l" rtl="0">
              <a:lnSpc>
                <a:spcPct val="90000"/>
              </a:lnSpc>
              <a:spcBef>
                <a:spcPts val="375"/>
              </a:spcBef>
              <a:spcAft>
                <a:spcPts val="0"/>
              </a:spcAft>
              <a:buClr>
                <a:srgbClr val="EDEDED"/>
              </a:buClr>
              <a:buSzPts val="1350"/>
              <a:buNone/>
              <a:defRPr sz="1350" b="1"/>
            </a:lvl3pPr>
            <a:lvl4pPr marL="1828800" lvl="3" indent="-228600" algn="l" rtl="0">
              <a:lnSpc>
                <a:spcPct val="90000"/>
              </a:lnSpc>
              <a:spcBef>
                <a:spcPts val="375"/>
              </a:spcBef>
              <a:spcAft>
                <a:spcPts val="0"/>
              </a:spcAft>
              <a:buClr>
                <a:srgbClr val="EDEDED"/>
              </a:buClr>
              <a:buSzPts val="1200"/>
              <a:buNone/>
              <a:defRPr sz="1200" b="1"/>
            </a:lvl4pPr>
            <a:lvl5pPr marL="2286000" lvl="4" indent="-228600" algn="l" rtl="0">
              <a:lnSpc>
                <a:spcPct val="90000"/>
              </a:lnSpc>
              <a:spcBef>
                <a:spcPts val="375"/>
              </a:spcBef>
              <a:spcAft>
                <a:spcPts val="0"/>
              </a:spcAft>
              <a:buClr>
                <a:srgbClr val="EDEDED"/>
              </a:buClr>
              <a:buSzPts val="1200"/>
              <a:buNone/>
              <a:defRPr sz="1200" b="1"/>
            </a:lvl5pPr>
            <a:lvl6pPr marL="2743200" lvl="5" indent="-228600" algn="l" rtl="0">
              <a:lnSpc>
                <a:spcPct val="90000"/>
              </a:lnSpc>
              <a:spcBef>
                <a:spcPts val="375"/>
              </a:spcBef>
              <a:spcAft>
                <a:spcPts val="0"/>
              </a:spcAft>
              <a:buClr>
                <a:schemeClr val="lt1"/>
              </a:buClr>
              <a:buSzPts val="1200"/>
              <a:buNone/>
              <a:defRPr sz="1200" b="1"/>
            </a:lvl6pPr>
            <a:lvl7pPr marL="3200400" lvl="6" indent="-228600" algn="l" rtl="0">
              <a:lnSpc>
                <a:spcPct val="90000"/>
              </a:lnSpc>
              <a:spcBef>
                <a:spcPts val="375"/>
              </a:spcBef>
              <a:spcAft>
                <a:spcPts val="0"/>
              </a:spcAft>
              <a:buClr>
                <a:schemeClr val="lt1"/>
              </a:buClr>
              <a:buSzPts val="1200"/>
              <a:buNone/>
              <a:defRPr sz="1200" b="1"/>
            </a:lvl7pPr>
            <a:lvl8pPr marL="3657600" lvl="7" indent="-228600" algn="l" rtl="0">
              <a:lnSpc>
                <a:spcPct val="90000"/>
              </a:lnSpc>
              <a:spcBef>
                <a:spcPts val="375"/>
              </a:spcBef>
              <a:spcAft>
                <a:spcPts val="0"/>
              </a:spcAft>
              <a:buClr>
                <a:schemeClr val="lt1"/>
              </a:buClr>
              <a:buSzPts val="1200"/>
              <a:buNone/>
              <a:defRPr sz="1200" b="1"/>
            </a:lvl8pPr>
            <a:lvl9pPr marL="4114800" lvl="8" indent="-228600" algn="l" rtl="0">
              <a:lnSpc>
                <a:spcPct val="90000"/>
              </a:lnSpc>
              <a:spcBef>
                <a:spcPts val="375"/>
              </a:spcBef>
              <a:spcAft>
                <a:spcPts val="0"/>
              </a:spcAft>
              <a:buClr>
                <a:schemeClr val="lt1"/>
              </a:buClr>
              <a:buSzPts val="1200"/>
              <a:buNone/>
              <a:defRPr sz="1200" b="1"/>
            </a:lvl9pPr>
          </a:lstStyle>
          <a:p>
            <a:endParaRPr/>
          </a:p>
        </p:txBody>
      </p:sp>
      <p:sp>
        <p:nvSpPr>
          <p:cNvPr id="114" name="Google Shape;114;p17"/>
          <p:cNvSpPr>
            <a:spLocks noGrp="1"/>
          </p:cNvSpPr>
          <p:nvPr>
            <p:ph type="pic" idx="2"/>
          </p:nvPr>
        </p:nvSpPr>
        <p:spPr>
          <a:xfrm>
            <a:off x="999064" y="1692266"/>
            <a:ext cx="2205000" cy="1143000"/>
          </a:xfrm>
          <a:prstGeom prst="roundRect">
            <a:avLst>
              <a:gd name="adj" fmla="val 1858"/>
            </a:avLst>
          </a:prstGeom>
          <a:noFill/>
          <a:ln>
            <a:noFill/>
          </a:ln>
          <a:effectLst>
            <a:outerShdw blurRad="50800" dist="50800" dir="5400000" algn="tl" rotWithShape="0">
              <a:srgbClr val="000000">
                <a:alpha val="42750"/>
              </a:srgbClr>
            </a:outerShdw>
          </a:effectLst>
        </p:spPr>
      </p:sp>
      <p:sp>
        <p:nvSpPr>
          <p:cNvPr id="115" name="Google Shape;115;p17"/>
          <p:cNvSpPr txBox="1">
            <a:spLocks noGrp="1"/>
          </p:cNvSpPr>
          <p:nvPr>
            <p:ph type="body" idx="3"/>
          </p:nvPr>
        </p:nvSpPr>
        <p:spPr>
          <a:xfrm>
            <a:off x="999064" y="3655324"/>
            <a:ext cx="2205000" cy="4944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16" name="Google Shape;116;p17"/>
          <p:cNvSpPr txBox="1">
            <a:spLocks noGrp="1"/>
          </p:cNvSpPr>
          <p:nvPr>
            <p:ph type="body" idx="4"/>
          </p:nvPr>
        </p:nvSpPr>
        <p:spPr>
          <a:xfrm>
            <a:off x="3426748" y="3223127"/>
            <a:ext cx="21978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rgbClr val="EDEDED"/>
              </a:buClr>
              <a:buSzPts val="1800"/>
              <a:buNone/>
              <a:defRPr sz="1800" b="0">
                <a:solidFill>
                  <a:srgbClr val="EDEDED"/>
                </a:solidFill>
              </a:defRPr>
            </a:lvl1pPr>
            <a:lvl2pPr marL="914400" lvl="1" indent="-228600" algn="l" rtl="0">
              <a:lnSpc>
                <a:spcPct val="90000"/>
              </a:lnSpc>
              <a:spcBef>
                <a:spcPts val="375"/>
              </a:spcBef>
              <a:spcAft>
                <a:spcPts val="0"/>
              </a:spcAft>
              <a:buClr>
                <a:srgbClr val="EDEDED"/>
              </a:buClr>
              <a:buSzPts val="1500"/>
              <a:buNone/>
              <a:defRPr sz="1500" b="1"/>
            </a:lvl2pPr>
            <a:lvl3pPr marL="1371600" lvl="2" indent="-228600" algn="l" rtl="0">
              <a:lnSpc>
                <a:spcPct val="90000"/>
              </a:lnSpc>
              <a:spcBef>
                <a:spcPts val="375"/>
              </a:spcBef>
              <a:spcAft>
                <a:spcPts val="0"/>
              </a:spcAft>
              <a:buClr>
                <a:srgbClr val="EDEDED"/>
              </a:buClr>
              <a:buSzPts val="1350"/>
              <a:buNone/>
              <a:defRPr sz="1350" b="1"/>
            </a:lvl3pPr>
            <a:lvl4pPr marL="1828800" lvl="3" indent="-228600" algn="l" rtl="0">
              <a:lnSpc>
                <a:spcPct val="90000"/>
              </a:lnSpc>
              <a:spcBef>
                <a:spcPts val="375"/>
              </a:spcBef>
              <a:spcAft>
                <a:spcPts val="0"/>
              </a:spcAft>
              <a:buClr>
                <a:srgbClr val="EDEDED"/>
              </a:buClr>
              <a:buSzPts val="1200"/>
              <a:buNone/>
              <a:defRPr sz="1200" b="1"/>
            </a:lvl4pPr>
            <a:lvl5pPr marL="2286000" lvl="4" indent="-228600" algn="l" rtl="0">
              <a:lnSpc>
                <a:spcPct val="90000"/>
              </a:lnSpc>
              <a:spcBef>
                <a:spcPts val="375"/>
              </a:spcBef>
              <a:spcAft>
                <a:spcPts val="0"/>
              </a:spcAft>
              <a:buClr>
                <a:srgbClr val="EDEDED"/>
              </a:buClr>
              <a:buSzPts val="1200"/>
              <a:buNone/>
              <a:defRPr sz="1200" b="1"/>
            </a:lvl5pPr>
            <a:lvl6pPr marL="2743200" lvl="5" indent="-228600" algn="l" rtl="0">
              <a:lnSpc>
                <a:spcPct val="90000"/>
              </a:lnSpc>
              <a:spcBef>
                <a:spcPts val="375"/>
              </a:spcBef>
              <a:spcAft>
                <a:spcPts val="0"/>
              </a:spcAft>
              <a:buClr>
                <a:schemeClr val="lt1"/>
              </a:buClr>
              <a:buSzPts val="1200"/>
              <a:buNone/>
              <a:defRPr sz="1200" b="1"/>
            </a:lvl6pPr>
            <a:lvl7pPr marL="3200400" lvl="6" indent="-228600" algn="l" rtl="0">
              <a:lnSpc>
                <a:spcPct val="90000"/>
              </a:lnSpc>
              <a:spcBef>
                <a:spcPts val="375"/>
              </a:spcBef>
              <a:spcAft>
                <a:spcPts val="0"/>
              </a:spcAft>
              <a:buClr>
                <a:schemeClr val="lt1"/>
              </a:buClr>
              <a:buSzPts val="1200"/>
              <a:buNone/>
              <a:defRPr sz="1200" b="1"/>
            </a:lvl7pPr>
            <a:lvl8pPr marL="3657600" lvl="7" indent="-228600" algn="l" rtl="0">
              <a:lnSpc>
                <a:spcPct val="90000"/>
              </a:lnSpc>
              <a:spcBef>
                <a:spcPts val="375"/>
              </a:spcBef>
              <a:spcAft>
                <a:spcPts val="0"/>
              </a:spcAft>
              <a:buClr>
                <a:schemeClr val="lt1"/>
              </a:buClr>
              <a:buSzPts val="1200"/>
              <a:buNone/>
              <a:defRPr sz="1200" b="1"/>
            </a:lvl8pPr>
            <a:lvl9pPr marL="4114800" lvl="8" indent="-228600" algn="l" rtl="0">
              <a:lnSpc>
                <a:spcPct val="90000"/>
              </a:lnSpc>
              <a:spcBef>
                <a:spcPts val="375"/>
              </a:spcBef>
              <a:spcAft>
                <a:spcPts val="0"/>
              </a:spcAft>
              <a:buClr>
                <a:schemeClr val="lt1"/>
              </a:buClr>
              <a:buSzPts val="1200"/>
              <a:buNone/>
              <a:defRPr sz="1200" b="1"/>
            </a:lvl9pPr>
          </a:lstStyle>
          <a:p>
            <a:endParaRPr/>
          </a:p>
        </p:txBody>
      </p:sp>
      <p:sp>
        <p:nvSpPr>
          <p:cNvPr id="117" name="Google Shape;117;p17"/>
          <p:cNvSpPr>
            <a:spLocks noGrp="1"/>
          </p:cNvSpPr>
          <p:nvPr>
            <p:ph type="pic" idx="5"/>
          </p:nvPr>
        </p:nvSpPr>
        <p:spPr>
          <a:xfrm>
            <a:off x="3426747" y="1692266"/>
            <a:ext cx="2197800" cy="1143000"/>
          </a:xfrm>
          <a:prstGeom prst="roundRect">
            <a:avLst>
              <a:gd name="adj" fmla="val 1858"/>
            </a:avLst>
          </a:prstGeom>
          <a:noFill/>
          <a:ln>
            <a:noFill/>
          </a:ln>
          <a:effectLst>
            <a:outerShdw blurRad="50800" dist="50800" dir="5400000" algn="tl" rotWithShape="0">
              <a:srgbClr val="000000">
                <a:alpha val="42750"/>
              </a:srgbClr>
            </a:outerShdw>
          </a:effectLst>
        </p:spPr>
      </p:sp>
      <p:sp>
        <p:nvSpPr>
          <p:cNvPr id="118" name="Google Shape;118;p17"/>
          <p:cNvSpPr txBox="1">
            <a:spLocks noGrp="1"/>
          </p:cNvSpPr>
          <p:nvPr>
            <p:ph type="body" idx="6"/>
          </p:nvPr>
        </p:nvSpPr>
        <p:spPr>
          <a:xfrm>
            <a:off x="3425733" y="3655323"/>
            <a:ext cx="2200800" cy="4944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19" name="Google Shape;119;p17"/>
          <p:cNvSpPr txBox="1">
            <a:spLocks noGrp="1"/>
          </p:cNvSpPr>
          <p:nvPr>
            <p:ph type="body" idx="7"/>
          </p:nvPr>
        </p:nvSpPr>
        <p:spPr>
          <a:xfrm>
            <a:off x="5853242" y="3223127"/>
            <a:ext cx="2199000" cy="432300"/>
          </a:xfrm>
          <a:prstGeom prst="rect">
            <a:avLst/>
          </a:prstGeom>
          <a:noFill/>
          <a:ln>
            <a:noFill/>
          </a:ln>
        </p:spPr>
        <p:txBody>
          <a:bodyPr spcFirstLastPara="1" wrap="square" lIns="91425" tIns="45700" rIns="91425" bIns="45700" anchor="b" anchorCtr="0">
            <a:noAutofit/>
          </a:bodyPr>
          <a:lstStyle>
            <a:lvl1pPr marL="457200" lvl="0" indent="-228600" algn="l" rtl="0">
              <a:lnSpc>
                <a:spcPct val="90000"/>
              </a:lnSpc>
              <a:spcBef>
                <a:spcPts val="750"/>
              </a:spcBef>
              <a:spcAft>
                <a:spcPts val="0"/>
              </a:spcAft>
              <a:buClr>
                <a:srgbClr val="EDEDED"/>
              </a:buClr>
              <a:buSzPts val="1800"/>
              <a:buNone/>
              <a:defRPr sz="1800" b="0">
                <a:solidFill>
                  <a:srgbClr val="EDEDED"/>
                </a:solidFill>
              </a:defRPr>
            </a:lvl1pPr>
            <a:lvl2pPr marL="914400" lvl="1" indent="-228600" algn="l" rtl="0">
              <a:lnSpc>
                <a:spcPct val="90000"/>
              </a:lnSpc>
              <a:spcBef>
                <a:spcPts val="375"/>
              </a:spcBef>
              <a:spcAft>
                <a:spcPts val="0"/>
              </a:spcAft>
              <a:buClr>
                <a:srgbClr val="EDEDED"/>
              </a:buClr>
              <a:buSzPts val="1500"/>
              <a:buNone/>
              <a:defRPr sz="1500" b="1"/>
            </a:lvl2pPr>
            <a:lvl3pPr marL="1371600" lvl="2" indent="-228600" algn="l" rtl="0">
              <a:lnSpc>
                <a:spcPct val="90000"/>
              </a:lnSpc>
              <a:spcBef>
                <a:spcPts val="375"/>
              </a:spcBef>
              <a:spcAft>
                <a:spcPts val="0"/>
              </a:spcAft>
              <a:buClr>
                <a:srgbClr val="EDEDED"/>
              </a:buClr>
              <a:buSzPts val="1350"/>
              <a:buNone/>
              <a:defRPr sz="1350" b="1"/>
            </a:lvl3pPr>
            <a:lvl4pPr marL="1828800" lvl="3" indent="-228600" algn="l" rtl="0">
              <a:lnSpc>
                <a:spcPct val="90000"/>
              </a:lnSpc>
              <a:spcBef>
                <a:spcPts val="375"/>
              </a:spcBef>
              <a:spcAft>
                <a:spcPts val="0"/>
              </a:spcAft>
              <a:buClr>
                <a:srgbClr val="EDEDED"/>
              </a:buClr>
              <a:buSzPts val="1200"/>
              <a:buNone/>
              <a:defRPr sz="1200" b="1"/>
            </a:lvl4pPr>
            <a:lvl5pPr marL="2286000" lvl="4" indent="-228600" algn="l" rtl="0">
              <a:lnSpc>
                <a:spcPct val="90000"/>
              </a:lnSpc>
              <a:spcBef>
                <a:spcPts val="375"/>
              </a:spcBef>
              <a:spcAft>
                <a:spcPts val="0"/>
              </a:spcAft>
              <a:buClr>
                <a:srgbClr val="EDEDED"/>
              </a:buClr>
              <a:buSzPts val="1200"/>
              <a:buNone/>
              <a:defRPr sz="1200" b="1"/>
            </a:lvl5pPr>
            <a:lvl6pPr marL="2743200" lvl="5" indent="-228600" algn="l" rtl="0">
              <a:lnSpc>
                <a:spcPct val="90000"/>
              </a:lnSpc>
              <a:spcBef>
                <a:spcPts val="375"/>
              </a:spcBef>
              <a:spcAft>
                <a:spcPts val="0"/>
              </a:spcAft>
              <a:buClr>
                <a:schemeClr val="lt1"/>
              </a:buClr>
              <a:buSzPts val="1200"/>
              <a:buNone/>
              <a:defRPr sz="1200" b="1"/>
            </a:lvl6pPr>
            <a:lvl7pPr marL="3200400" lvl="6" indent="-228600" algn="l" rtl="0">
              <a:lnSpc>
                <a:spcPct val="90000"/>
              </a:lnSpc>
              <a:spcBef>
                <a:spcPts val="375"/>
              </a:spcBef>
              <a:spcAft>
                <a:spcPts val="0"/>
              </a:spcAft>
              <a:buClr>
                <a:schemeClr val="lt1"/>
              </a:buClr>
              <a:buSzPts val="1200"/>
              <a:buNone/>
              <a:defRPr sz="1200" b="1"/>
            </a:lvl7pPr>
            <a:lvl8pPr marL="3657600" lvl="7" indent="-228600" algn="l" rtl="0">
              <a:lnSpc>
                <a:spcPct val="90000"/>
              </a:lnSpc>
              <a:spcBef>
                <a:spcPts val="375"/>
              </a:spcBef>
              <a:spcAft>
                <a:spcPts val="0"/>
              </a:spcAft>
              <a:buClr>
                <a:schemeClr val="lt1"/>
              </a:buClr>
              <a:buSzPts val="1200"/>
              <a:buNone/>
              <a:defRPr sz="1200" b="1"/>
            </a:lvl8pPr>
            <a:lvl9pPr marL="4114800" lvl="8" indent="-228600" algn="l" rtl="0">
              <a:lnSpc>
                <a:spcPct val="90000"/>
              </a:lnSpc>
              <a:spcBef>
                <a:spcPts val="375"/>
              </a:spcBef>
              <a:spcAft>
                <a:spcPts val="0"/>
              </a:spcAft>
              <a:buClr>
                <a:schemeClr val="lt1"/>
              </a:buClr>
              <a:buSzPts val="1200"/>
              <a:buNone/>
              <a:defRPr sz="1200" b="1"/>
            </a:lvl9pPr>
          </a:lstStyle>
          <a:p>
            <a:endParaRPr/>
          </a:p>
        </p:txBody>
      </p:sp>
      <p:sp>
        <p:nvSpPr>
          <p:cNvPr id="120" name="Google Shape;120;p17"/>
          <p:cNvSpPr>
            <a:spLocks noGrp="1"/>
          </p:cNvSpPr>
          <p:nvPr>
            <p:ph type="pic" idx="8"/>
          </p:nvPr>
        </p:nvSpPr>
        <p:spPr>
          <a:xfrm>
            <a:off x="5853241" y="1692266"/>
            <a:ext cx="2199000" cy="1143000"/>
          </a:xfrm>
          <a:prstGeom prst="roundRect">
            <a:avLst>
              <a:gd name="adj" fmla="val 1858"/>
            </a:avLst>
          </a:prstGeom>
          <a:noFill/>
          <a:ln>
            <a:noFill/>
          </a:ln>
          <a:effectLst>
            <a:outerShdw blurRad="50800" dist="50800" dir="5400000" algn="tl" rotWithShape="0">
              <a:srgbClr val="000000">
                <a:alpha val="42750"/>
              </a:srgbClr>
            </a:outerShdw>
          </a:effectLst>
        </p:spPr>
      </p:sp>
      <p:sp>
        <p:nvSpPr>
          <p:cNvPr id="121" name="Google Shape;121;p17"/>
          <p:cNvSpPr txBox="1">
            <a:spLocks noGrp="1"/>
          </p:cNvSpPr>
          <p:nvPr>
            <p:ph type="body" idx="9"/>
          </p:nvPr>
        </p:nvSpPr>
        <p:spPr>
          <a:xfrm>
            <a:off x="5853148" y="3655322"/>
            <a:ext cx="2202000" cy="4944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750"/>
              </a:spcBef>
              <a:spcAft>
                <a:spcPts val="0"/>
              </a:spcAft>
              <a:buClr>
                <a:srgbClr val="EDEDED"/>
              </a:buClr>
              <a:buSzPts val="1050"/>
              <a:buNone/>
              <a:defRPr sz="1050"/>
            </a:lvl1pPr>
            <a:lvl2pPr marL="914400" lvl="1" indent="-228600" algn="l" rtl="0">
              <a:lnSpc>
                <a:spcPct val="90000"/>
              </a:lnSpc>
              <a:spcBef>
                <a:spcPts val="375"/>
              </a:spcBef>
              <a:spcAft>
                <a:spcPts val="0"/>
              </a:spcAft>
              <a:buClr>
                <a:srgbClr val="EDEDED"/>
              </a:buClr>
              <a:buSzPts val="900"/>
              <a:buNone/>
              <a:defRPr sz="900"/>
            </a:lvl2pPr>
            <a:lvl3pPr marL="1371600" lvl="2" indent="-228600" algn="l" rtl="0">
              <a:lnSpc>
                <a:spcPct val="90000"/>
              </a:lnSpc>
              <a:spcBef>
                <a:spcPts val="375"/>
              </a:spcBef>
              <a:spcAft>
                <a:spcPts val="0"/>
              </a:spcAft>
              <a:buClr>
                <a:srgbClr val="EDEDED"/>
              </a:buClr>
              <a:buSzPts val="750"/>
              <a:buNone/>
              <a:defRPr sz="750"/>
            </a:lvl3pPr>
            <a:lvl4pPr marL="1828800" lvl="3" indent="-228600" algn="l" rtl="0">
              <a:lnSpc>
                <a:spcPct val="90000"/>
              </a:lnSpc>
              <a:spcBef>
                <a:spcPts val="375"/>
              </a:spcBef>
              <a:spcAft>
                <a:spcPts val="0"/>
              </a:spcAft>
              <a:buClr>
                <a:srgbClr val="EDEDED"/>
              </a:buClr>
              <a:buSzPts val="675"/>
              <a:buNone/>
              <a:defRPr sz="675"/>
            </a:lvl4pPr>
            <a:lvl5pPr marL="2286000" lvl="4" indent="-228600" algn="l" rtl="0">
              <a:lnSpc>
                <a:spcPct val="90000"/>
              </a:lnSpc>
              <a:spcBef>
                <a:spcPts val="375"/>
              </a:spcBef>
              <a:spcAft>
                <a:spcPts val="0"/>
              </a:spcAft>
              <a:buClr>
                <a:srgbClr val="EDEDED"/>
              </a:buClr>
              <a:buSzPts val="675"/>
              <a:buNone/>
              <a:defRPr sz="675"/>
            </a:lvl5pPr>
            <a:lvl6pPr marL="2743200" lvl="5" indent="-228600" algn="l" rtl="0">
              <a:lnSpc>
                <a:spcPct val="90000"/>
              </a:lnSpc>
              <a:spcBef>
                <a:spcPts val="375"/>
              </a:spcBef>
              <a:spcAft>
                <a:spcPts val="0"/>
              </a:spcAft>
              <a:buClr>
                <a:schemeClr val="lt1"/>
              </a:buClr>
              <a:buSzPts val="675"/>
              <a:buNone/>
              <a:defRPr sz="675"/>
            </a:lvl6pPr>
            <a:lvl7pPr marL="3200400" lvl="6" indent="-228600" algn="l" rtl="0">
              <a:lnSpc>
                <a:spcPct val="90000"/>
              </a:lnSpc>
              <a:spcBef>
                <a:spcPts val="375"/>
              </a:spcBef>
              <a:spcAft>
                <a:spcPts val="0"/>
              </a:spcAft>
              <a:buClr>
                <a:schemeClr val="lt1"/>
              </a:buClr>
              <a:buSzPts val="675"/>
              <a:buNone/>
              <a:defRPr sz="675"/>
            </a:lvl7pPr>
            <a:lvl8pPr marL="3657600" lvl="7" indent="-228600" algn="l" rtl="0">
              <a:lnSpc>
                <a:spcPct val="90000"/>
              </a:lnSpc>
              <a:spcBef>
                <a:spcPts val="375"/>
              </a:spcBef>
              <a:spcAft>
                <a:spcPts val="0"/>
              </a:spcAft>
              <a:buClr>
                <a:schemeClr val="lt1"/>
              </a:buClr>
              <a:buSzPts val="675"/>
              <a:buNone/>
              <a:defRPr sz="675"/>
            </a:lvl8pPr>
            <a:lvl9pPr marL="4114800" lvl="8" indent="-228600" algn="l" rtl="0">
              <a:lnSpc>
                <a:spcPct val="90000"/>
              </a:lnSpc>
              <a:spcBef>
                <a:spcPts val="375"/>
              </a:spcBef>
              <a:spcAft>
                <a:spcPts val="0"/>
              </a:spcAft>
              <a:buClr>
                <a:schemeClr val="lt1"/>
              </a:buClr>
              <a:buSzPts val="675"/>
              <a:buNone/>
              <a:defRPr sz="675"/>
            </a:lvl9pPr>
          </a:lstStyle>
          <a:p>
            <a:endParaRPr/>
          </a:p>
        </p:txBody>
      </p:sp>
      <p:sp>
        <p:nvSpPr>
          <p:cNvPr id="122" name="Google Shape;122;p17"/>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3" name="Google Shape;123;p17"/>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4" name="Google Shape;124;p17"/>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945975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כותרת וטקסט אנכי" type="vertTx">
  <p:cSld name="כותרת וטקסט אנכי">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7" name="Google Shape;127;p18"/>
          <p:cNvSpPr txBox="1">
            <a:spLocks noGrp="1"/>
          </p:cNvSpPr>
          <p:nvPr>
            <p:ph type="body" idx="1"/>
          </p:nvPr>
        </p:nvSpPr>
        <p:spPr>
          <a:xfrm rot="5400000">
            <a:off x="3046050" y="-836681"/>
            <a:ext cx="3263400" cy="7675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128" name="Google Shape;128;p18"/>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29" name="Google Shape;129;p18"/>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0" name="Google Shape;130;p18"/>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4920382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כותרת אנכית וטקסט" type="vertTitleAndTx">
  <p:cSld name="כותרת אנכית וטקסט">
    <p:spTree>
      <p:nvGrpSpPr>
        <p:cNvPr id="1" name="Shape 131"/>
        <p:cNvGrpSpPr/>
        <p:nvPr/>
      </p:nvGrpSpPr>
      <p:grpSpPr>
        <a:xfrm>
          <a:off x="0" y="0"/>
          <a:ext cx="0" cy="0"/>
          <a:chOff x="0" y="0"/>
          <a:chExt cx="0" cy="0"/>
        </a:xfrm>
      </p:grpSpPr>
      <p:sp>
        <p:nvSpPr>
          <p:cNvPr id="132" name="Google Shape;132;p19"/>
          <p:cNvSpPr txBox="1">
            <a:spLocks noGrp="1"/>
          </p:cNvSpPr>
          <p:nvPr>
            <p:ph type="title"/>
          </p:nvPr>
        </p:nvSpPr>
        <p:spPr>
          <a:xfrm rot="5400000">
            <a:off x="5350050" y="1467544"/>
            <a:ext cx="4359000" cy="19716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rgbClr val="EDEDED"/>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33" name="Google Shape;133;p19"/>
          <p:cNvSpPr txBox="1">
            <a:spLocks noGrp="1"/>
          </p:cNvSpPr>
          <p:nvPr>
            <p:ph type="body" idx="1"/>
          </p:nvPr>
        </p:nvSpPr>
        <p:spPr>
          <a:xfrm rot="5400000">
            <a:off x="1349475" y="-447056"/>
            <a:ext cx="4359000" cy="58008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750"/>
              </a:spcBef>
              <a:spcAft>
                <a:spcPts val="0"/>
              </a:spcAft>
              <a:buClr>
                <a:srgbClr val="EDEDED"/>
              </a:buClr>
              <a:buSzPts val="1800"/>
              <a:buChar char="•"/>
              <a:defRPr/>
            </a:lvl1pPr>
            <a:lvl2pPr marL="914400" lvl="1" indent="-342900" algn="l" rtl="0">
              <a:lnSpc>
                <a:spcPct val="90000"/>
              </a:lnSpc>
              <a:spcBef>
                <a:spcPts val="375"/>
              </a:spcBef>
              <a:spcAft>
                <a:spcPts val="0"/>
              </a:spcAft>
              <a:buClr>
                <a:srgbClr val="EDEDED"/>
              </a:buClr>
              <a:buSzPts val="1800"/>
              <a:buChar char="•"/>
              <a:defRPr/>
            </a:lvl2pPr>
            <a:lvl3pPr marL="1371600" lvl="2" indent="-342900" algn="l" rtl="0">
              <a:lnSpc>
                <a:spcPct val="90000"/>
              </a:lnSpc>
              <a:spcBef>
                <a:spcPts val="375"/>
              </a:spcBef>
              <a:spcAft>
                <a:spcPts val="0"/>
              </a:spcAft>
              <a:buClr>
                <a:srgbClr val="EDEDED"/>
              </a:buClr>
              <a:buSzPts val="1800"/>
              <a:buChar char="•"/>
              <a:defRPr/>
            </a:lvl3pPr>
            <a:lvl4pPr marL="1828800" lvl="3" indent="-342900" algn="l" rtl="0">
              <a:lnSpc>
                <a:spcPct val="90000"/>
              </a:lnSpc>
              <a:spcBef>
                <a:spcPts val="375"/>
              </a:spcBef>
              <a:spcAft>
                <a:spcPts val="0"/>
              </a:spcAft>
              <a:buClr>
                <a:srgbClr val="EDEDED"/>
              </a:buClr>
              <a:buSzPts val="1800"/>
              <a:buChar char="•"/>
              <a:defRPr/>
            </a:lvl4pPr>
            <a:lvl5pPr marL="2286000" lvl="4" indent="-342900" algn="l" rtl="0">
              <a:lnSpc>
                <a:spcPct val="90000"/>
              </a:lnSpc>
              <a:spcBef>
                <a:spcPts val="375"/>
              </a:spcBef>
              <a:spcAft>
                <a:spcPts val="0"/>
              </a:spcAft>
              <a:buClr>
                <a:srgbClr val="EDEDED"/>
              </a:buClr>
              <a:buSzPts val="1800"/>
              <a:buChar char="•"/>
              <a:defRPr/>
            </a:lvl5pPr>
            <a:lvl6pPr marL="2743200" lvl="5" indent="-342900" algn="l" rtl="0">
              <a:lnSpc>
                <a:spcPct val="90000"/>
              </a:lnSpc>
              <a:spcBef>
                <a:spcPts val="375"/>
              </a:spcBef>
              <a:spcAft>
                <a:spcPts val="0"/>
              </a:spcAft>
              <a:buClr>
                <a:schemeClr val="lt1"/>
              </a:buClr>
              <a:buSzPts val="1800"/>
              <a:buChar char="•"/>
              <a:defRPr/>
            </a:lvl6pPr>
            <a:lvl7pPr marL="3200400" lvl="6" indent="-342900" algn="l" rtl="0">
              <a:lnSpc>
                <a:spcPct val="90000"/>
              </a:lnSpc>
              <a:spcBef>
                <a:spcPts val="375"/>
              </a:spcBef>
              <a:spcAft>
                <a:spcPts val="0"/>
              </a:spcAft>
              <a:buClr>
                <a:schemeClr val="lt1"/>
              </a:buClr>
              <a:buSzPts val="1800"/>
              <a:buChar char="•"/>
              <a:defRPr/>
            </a:lvl7pPr>
            <a:lvl8pPr marL="3657600" lvl="7" indent="-342900" algn="l" rtl="0">
              <a:lnSpc>
                <a:spcPct val="90000"/>
              </a:lnSpc>
              <a:spcBef>
                <a:spcPts val="375"/>
              </a:spcBef>
              <a:spcAft>
                <a:spcPts val="0"/>
              </a:spcAft>
              <a:buClr>
                <a:schemeClr val="lt1"/>
              </a:buClr>
              <a:buSzPts val="1800"/>
              <a:buChar char="•"/>
              <a:defRPr/>
            </a:lvl8pPr>
            <a:lvl9pPr marL="4114800" lvl="8" indent="-342900" algn="l" rtl="0">
              <a:lnSpc>
                <a:spcPct val="90000"/>
              </a:lnSpc>
              <a:spcBef>
                <a:spcPts val="375"/>
              </a:spcBef>
              <a:spcAft>
                <a:spcPts val="0"/>
              </a:spcAft>
              <a:buClr>
                <a:schemeClr val="lt1"/>
              </a:buClr>
              <a:buSzPts val="1800"/>
              <a:buChar char="•"/>
              <a:defRPr/>
            </a:lvl9pPr>
          </a:lstStyle>
          <a:p>
            <a:endParaRPr/>
          </a:p>
        </p:txBody>
      </p:sp>
      <p:sp>
        <p:nvSpPr>
          <p:cNvPr id="134" name="Google Shape;134;p19"/>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5" name="Google Shape;135;p19"/>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36" name="Google Shape;136;p19"/>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spcAft>
                <a:spcPts val="0"/>
              </a:spcAft>
              <a:buClr>
                <a:srgbClr val="EDEDED"/>
              </a:buClr>
              <a:buSzPts val="900"/>
              <a:buFont typeface="Corbel"/>
              <a:buNone/>
              <a:defRPr/>
            </a:lvl1pPr>
            <a:lvl2pPr marL="0" lvl="1" indent="0" algn="r" rtl="0">
              <a:spcBef>
                <a:spcPts val="0"/>
              </a:spcBef>
              <a:spcAft>
                <a:spcPts val="0"/>
              </a:spcAft>
              <a:buClr>
                <a:srgbClr val="EDEDED"/>
              </a:buClr>
              <a:buSzPts val="900"/>
              <a:buFont typeface="Corbel"/>
              <a:buNone/>
              <a:defRPr/>
            </a:lvl2pPr>
            <a:lvl3pPr marL="0" lvl="2" indent="0" algn="r" rtl="0">
              <a:spcBef>
                <a:spcPts val="0"/>
              </a:spcBef>
              <a:spcAft>
                <a:spcPts val="0"/>
              </a:spcAft>
              <a:buClr>
                <a:srgbClr val="EDEDED"/>
              </a:buClr>
              <a:buSzPts val="900"/>
              <a:buFont typeface="Corbel"/>
              <a:buNone/>
              <a:defRPr/>
            </a:lvl3pPr>
            <a:lvl4pPr marL="0" lvl="3" indent="0" algn="r" rtl="0">
              <a:spcBef>
                <a:spcPts val="0"/>
              </a:spcBef>
              <a:spcAft>
                <a:spcPts val="0"/>
              </a:spcAft>
              <a:buClr>
                <a:srgbClr val="EDEDED"/>
              </a:buClr>
              <a:buSzPts val="900"/>
              <a:buFont typeface="Corbel"/>
              <a:buNone/>
              <a:defRPr/>
            </a:lvl4pPr>
            <a:lvl5pPr marL="0" lvl="4" indent="0" algn="r" rtl="0">
              <a:spcBef>
                <a:spcPts val="0"/>
              </a:spcBef>
              <a:spcAft>
                <a:spcPts val="0"/>
              </a:spcAft>
              <a:buClr>
                <a:srgbClr val="EDEDED"/>
              </a:buClr>
              <a:buSzPts val="900"/>
              <a:buFont typeface="Corbel"/>
              <a:buNone/>
              <a:defRPr/>
            </a:lvl5pPr>
            <a:lvl6pPr marL="0" lvl="5" indent="0" algn="r" rtl="0">
              <a:spcBef>
                <a:spcPts val="0"/>
              </a:spcBef>
              <a:spcAft>
                <a:spcPts val="0"/>
              </a:spcAft>
              <a:buClr>
                <a:srgbClr val="EDEDED"/>
              </a:buClr>
              <a:buSzPts val="900"/>
              <a:buFont typeface="Corbel"/>
              <a:buNone/>
              <a:defRPr/>
            </a:lvl6pPr>
            <a:lvl7pPr marL="0" lvl="6" indent="0" algn="r" rtl="0">
              <a:spcBef>
                <a:spcPts val="0"/>
              </a:spcBef>
              <a:spcAft>
                <a:spcPts val="0"/>
              </a:spcAft>
              <a:buClr>
                <a:srgbClr val="EDEDED"/>
              </a:buClr>
              <a:buSzPts val="900"/>
              <a:buFont typeface="Corbel"/>
              <a:buNone/>
              <a:defRPr/>
            </a:lvl7pPr>
            <a:lvl8pPr marL="0" lvl="7" indent="0" algn="r" rtl="0">
              <a:spcBef>
                <a:spcPts val="0"/>
              </a:spcBef>
              <a:spcAft>
                <a:spcPts val="0"/>
              </a:spcAft>
              <a:buClr>
                <a:srgbClr val="EDEDED"/>
              </a:buClr>
              <a:buSzPts val="900"/>
              <a:buFont typeface="Corbel"/>
              <a:buNone/>
              <a:defRPr/>
            </a:lvl8pPr>
            <a:lvl9pPr marL="0" lvl="8" indent="0" algn="r" rtl="0">
              <a:spcBef>
                <a:spcPts val="0"/>
              </a:spcBef>
              <a:spcAft>
                <a:spcPts val="0"/>
              </a:spcAft>
              <a:buClr>
                <a:srgbClr val="EDEDED"/>
              </a:buClr>
              <a:buSzPts val="900"/>
              <a:buFont typeface="Corbel"/>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91123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840000" y="1369219"/>
            <a:ext cx="3768912" cy="3263504"/>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4739880" y="1369219"/>
            <a:ext cx="3775470" cy="3263504"/>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684568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40000" y="1260872"/>
            <a:ext cx="3768912" cy="617934"/>
          </a:xfrm>
        </p:spPr>
        <p:txBody>
          <a:bodyPr anchor="b"/>
          <a:lstStyle>
            <a:lvl1pPr marL="0" indent="0">
              <a:buNone/>
              <a:defRPr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he-IL"/>
              <a:t>ערוך סגנונות טקסט של תבנית בסיס</a:t>
            </a:r>
          </a:p>
        </p:txBody>
      </p:sp>
      <p:sp>
        <p:nvSpPr>
          <p:cNvPr id="4" name="Content Placeholder 3"/>
          <p:cNvSpPr>
            <a:spLocks noGrp="1"/>
          </p:cNvSpPr>
          <p:nvPr>
            <p:ph sz="half" idx="2"/>
          </p:nvPr>
        </p:nvSpPr>
        <p:spPr>
          <a:xfrm>
            <a:off x="840000" y="1878806"/>
            <a:ext cx="3768912" cy="2763441"/>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4739880" y="1260872"/>
            <a:ext cx="3776661" cy="617934"/>
          </a:xfrm>
        </p:spPr>
        <p:txBody>
          <a:bodyPr vert="horz" lIns="91440" tIns="45720" rIns="91440" bIns="45720" rtlCol="0" anchor="b">
            <a:normAutofit/>
          </a:bodyPr>
          <a:lstStyle>
            <a:lvl1pPr>
              <a:buNone/>
              <a:defRPr lang="en-US" sz="18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he-IL"/>
              <a:t>ערוך סגנונות טקסט של תבנית בסיס</a:t>
            </a:r>
          </a:p>
        </p:txBody>
      </p:sp>
      <p:sp>
        <p:nvSpPr>
          <p:cNvPr id="6" name="Content Placeholder 5"/>
          <p:cNvSpPr>
            <a:spLocks noGrp="1"/>
          </p:cNvSpPr>
          <p:nvPr>
            <p:ph sz="quarter" idx="4"/>
          </p:nvPr>
        </p:nvSpPr>
        <p:spPr>
          <a:xfrm>
            <a:off x="4739880" y="1878806"/>
            <a:ext cx="3776661" cy="2763441"/>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smtClean="0"/>
              <a:t>1/13/25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8096728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smtClean="0"/>
              <a:t>1/13/25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74709934"/>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smtClean="0"/>
              <a:t>1/13/25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30124762"/>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3887391" y="740569"/>
            <a:ext cx="4629150" cy="3655219"/>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F7D1BD23-6E54-4D9D-AD88-A2813C73CC25}"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72434976"/>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840000" y="1543050"/>
            <a:ext cx="2739019" cy="2858691"/>
          </a:xfrm>
        </p:spPr>
        <p:txBody>
          <a:bodyPr/>
          <a:lstStyle>
            <a:lvl1pPr marL="0" indent="0">
              <a:buNone/>
              <a:defRPr sz="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he-IL"/>
              <a:t>ערוך סגנונות טקסט של תבנית בסיס</a:t>
            </a:r>
          </a:p>
        </p:txBody>
      </p:sp>
      <p:sp>
        <p:nvSpPr>
          <p:cNvPr id="5" name="Date Placeholder 4"/>
          <p:cNvSpPr>
            <a:spLocks noGrp="1"/>
          </p:cNvSpPr>
          <p:nvPr>
            <p:ph type="dt" sz="half" idx="10"/>
          </p:nvPr>
        </p:nvSpPr>
        <p:spPr/>
        <p:txBody>
          <a:bodyPr/>
          <a:lstStyle/>
          <a:p>
            <a:fld id="{1471A834-4F3C-4AF9-9C74-05EC35A0F292}" type="datetimeFigureOut">
              <a:rPr lang="en-US" smtClean="0"/>
              <a:t>1/13/25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3405596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1.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theme" Target="../theme/theme2.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840000" y="1369219"/>
            <a:ext cx="7675350" cy="3263504"/>
          </a:xfrm>
          <a:prstGeom prst="rect">
            <a:avLst/>
          </a:prstGeom>
        </p:spPr>
        <p:txBody>
          <a:bodyPr vert="horz" lIns="91440" tIns="45720" rIns="91440" bIns="45720" rtlCol="0">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smtClean="0"/>
              <a:t>1/13/25</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58473250"/>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Lst>
  <p:hf hdr="0" ftr="0" dt="0"/>
  <p:txStyles>
    <p:titleStyle>
      <a:lvl1pPr algn="l" defTabSz="685800" rtl="1" eaLnBrk="1" latinLnBrk="0" hangingPunct="1">
        <a:lnSpc>
          <a:spcPct val="90000"/>
        </a:lnSpc>
        <a:spcBef>
          <a:spcPct val="0"/>
        </a:spcBef>
        <a:buNone/>
        <a:defRPr sz="405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171450" indent="-171450" algn="r" defTabSz="685800" rtl="1" eaLnBrk="1" latinLnBrk="0" hangingPunct="1">
        <a:lnSpc>
          <a:spcPct val="90000"/>
        </a:lnSpc>
        <a:spcBef>
          <a:spcPts val="750"/>
        </a:spcBef>
        <a:buFont typeface="Arial" panose="020B0604020202020204" pitchFamily="34" charset="0"/>
        <a:buChar char="•"/>
        <a:defRPr sz="21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514350" indent="-171450" algn="r" defTabSz="685800" rtl="1" eaLnBrk="1" latinLnBrk="0" hangingPunct="1">
        <a:lnSpc>
          <a:spcPct val="90000"/>
        </a:lnSpc>
        <a:spcBef>
          <a:spcPts val="375"/>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857250" indent="-171450" algn="r" defTabSz="685800" rtl="1" eaLnBrk="1" latinLnBrk="0" hangingPunct="1">
        <a:lnSpc>
          <a:spcPct val="90000"/>
        </a:lnSpc>
        <a:spcBef>
          <a:spcPts val="375"/>
        </a:spcBef>
        <a:buFont typeface="Arial" panose="020B0604020202020204" pitchFamily="34" charset="0"/>
        <a:buChar char="•"/>
        <a:defRPr sz="15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200150" indent="-171450" algn="r" defTabSz="685800" rtl="1"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543050" indent="-171450" algn="r" defTabSz="685800" rtl="1" eaLnBrk="1" latinLnBrk="0" hangingPunct="1">
        <a:lnSpc>
          <a:spcPct val="90000"/>
        </a:lnSpc>
        <a:spcBef>
          <a:spcPts val="375"/>
        </a:spcBef>
        <a:buFont typeface="Arial" panose="020B0604020202020204" pitchFamily="34" charset="0"/>
        <a:buChar char="•"/>
        <a:defRPr sz="135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18859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r" defTabSz="685800" rtl="1"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r" defTabSz="685800" rtl="1" eaLnBrk="1" latinLnBrk="0" hangingPunct="1">
        <a:defRPr sz="1350" kern="1200">
          <a:solidFill>
            <a:schemeClr val="tx1"/>
          </a:solidFill>
          <a:latin typeface="+mn-lt"/>
          <a:ea typeface="+mn-ea"/>
          <a:cs typeface="+mn-cs"/>
        </a:defRPr>
      </a:lvl1pPr>
      <a:lvl2pPr marL="342900" algn="r" defTabSz="685800" rtl="1" eaLnBrk="1" latinLnBrk="0" hangingPunct="1">
        <a:defRPr sz="1350" kern="1200">
          <a:solidFill>
            <a:schemeClr val="tx1"/>
          </a:solidFill>
          <a:latin typeface="+mn-lt"/>
          <a:ea typeface="+mn-ea"/>
          <a:cs typeface="+mn-cs"/>
        </a:defRPr>
      </a:lvl2pPr>
      <a:lvl3pPr marL="685800" algn="r" defTabSz="685800" rtl="1" eaLnBrk="1" latinLnBrk="0" hangingPunct="1">
        <a:defRPr sz="1350" kern="1200">
          <a:solidFill>
            <a:schemeClr val="tx1"/>
          </a:solidFill>
          <a:latin typeface="+mn-lt"/>
          <a:ea typeface="+mn-ea"/>
          <a:cs typeface="+mn-cs"/>
        </a:defRPr>
      </a:lvl3pPr>
      <a:lvl4pPr marL="1028700" algn="r" defTabSz="685800" rtl="1" eaLnBrk="1" latinLnBrk="0" hangingPunct="1">
        <a:defRPr sz="1350" kern="1200">
          <a:solidFill>
            <a:schemeClr val="tx1"/>
          </a:solidFill>
          <a:latin typeface="+mn-lt"/>
          <a:ea typeface="+mn-ea"/>
          <a:cs typeface="+mn-cs"/>
        </a:defRPr>
      </a:lvl4pPr>
      <a:lvl5pPr marL="1371600" algn="r" defTabSz="685800" rtl="1" eaLnBrk="1" latinLnBrk="0" hangingPunct="1">
        <a:defRPr sz="1350" kern="1200">
          <a:solidFill>
            <a:schemeClr val="tx1"/>
          </a:solidFill>
          <a:latin typeface="+mn-lt"/>
          <a:ea typeface="+mn-ea"/>
          <a:cs typeface="+mn-cs"/>
        </a:defRPr>
      </a:lvl5pPr>
      <a:lvl6pPr marL="1714500" algn="r" defTabSz="685800" rtl="1" eaLnBrk="1" latinLnBrk="0" hangingPunct="1">
        <a:defRPr sz="1350" kern="1200">
          <a:solidFill>
            <a:schemeClr val="tx1"/>
          </a:solidFill>
          <a:latin typeface="+mn-lt"/>
          <a:ea typeface="+mn-ea"/>
          <a:cs typeface="+mn-cs"/>
        </a:defRPr>
      </a:lvl6pPr>
      <a:lvl7pPr marL="2057400" algn="r" defTabSz="685800" rtl="1" eaLnBrk="1" latinLnBrk="0" hangingPunct="1">
        <a:defRPr sz="1350" kern="1200">
          <a:solidFill>
            <a:schemeClr val="tx1"/>
          </a:solidFill>
          <a:latin typeface="+mn-lt"/>
          <a:ea typeface="+mn-ea"/>
          <a:cs typeface="+mn-cs"/>
        </a:defRPr>
      </a:lvl7pPr>
      <a:lvl8pPr marL="2400300" algn="r" defTabSz="685800" rtl="1" eaLnBrk="1" latinLnBrk="0" hangingPunct="1">
        <a:defRPr sz="1350" kern="1200">
          <a:solidFill>
            <a:schemeClr val="tx1"/>
          </a:solidFill>
          <a:latin typeface="+mn-lt"/>
          <a:ea typeface="+mn-ea"/>
          <a:cs typeface="+mn-cs"/>
        </a:defRPr>
      </a:lvl8pPr>
      <a:lvl9pPr marL="2743200" algn="r" defTabSz="685800" rtl="1"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2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EDEDED"/>
              </a:buClr>
              <a:buSzPts val="4050"/>
              <a:buFont typeface="Corbel"/>
              <a:buNone/>
              <a:defRPr sz="4050" b="0" i="0" u="none" strike="noStrike" cap="none">
                <a:solidFill>
                  <a:srgbClr val="EDEDED"/>
                </a:solidFill>
                <a:latin typeface="Corbel"/>
                <a:ea typeface="Corbel"/>
                <a:cs typeface="Corbel"/>
                <a:sym typeface="Corbe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40000" y="1369219"/>
            <a:ext cx="7675500" cy="3263400"/>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rgbClr val="EDEDED"/>
              </a:buClr>
              <a:buSzPts val="2100"/>
              <a:buFont typeface="Arial"/>
              <a:buChar char="•"/>
              <a:defRPr sz="2100" b="0" i="0" u="none" strike="noStrike" cap="none">
                <a:solidFill>
                  <a:srgbClr val="EDEDED"/>
                </a:solidFill>
                <a:latin typeface="Corbel"/>
                <a:ea typeface="Corbel"/>
                <a:cs typeface="Corbel"/>
                <a:sym typeface="Corbel"/>
              </a:defRPr>
            </a:lvl1pPr>
            <a:lvl2pPr marL="914400" marR="0" lvl="1" indent="-342900" algn="l" rtl="0">
              <a:lnSpc>
                <a:spcPct val="90000"/>
              </a:lnSpc>
              <a:spcBef>
                <a:spcPts val="375"/>
              </a:spcBef>
              <a:spcAft>
                <a:spcPts val="0"/>
              </a:spcAft>
              <a:buClr>
                <a:srgbClr val="EDEDED"/>
              </a:buClr>
              <a:buSzPts val="1800"/>
              <a:buFont typeface="Arial"/>
              <a:buChar char="•"/>
              <a:defRPr sz="1800" b="0" i="0" u="none" strike="noStrike" cap="none">
                <a:solidFill>
                  <a:srgbClr val="EDEDED"/>
                </a:solidFill>
                <a:latin typeface="Corbel"/>
                <a:ea typeface="Corbel"/>
                <a:cs typeface="Corbel"/>
                <a:sym typeface="Corbel"/>
              </a:defRPr>
            </a:lvl2pPr>
            <a:lvl3pPr marL="1371600" marR="0" lvl="2" indent="-323850" algn="l" rtl="0">
              <a:lnSpc>
                <a:spcPct val="90000"/>
              </a:lnSpc>
              <a:spcBef>
                <a:spcPts val="375"/>
              </a:spcBef>
              <a:spcAft>
                <a:spcPts val="0"/>
              </a:spcAft>
              <a:buClr>
                <a:srgbClr val="EDEDED"/>
              </a:buClr>
              <a:buSzPts val="1500"/>
              <a:buFont typeface="Arial"/>
              <a:buChar char="•"/>
              <a:defRPr sz="1500" b="0" i="0" u="none" strike="noStrike" cap="none">
                <a:solidFill>
                  <a:srgbClr val="EDEDED"/>
                </a:solidFill>
                <a:latin typeface="Corbel"/>
                <a:ea typeface="Corbel"/>
                <a:cs typeface="Corbel"/>
                <a:sym typeface="Corbel"/>
              </a:defRPr>
            </a:lvl3pPr>
            <a:lvl4pPr marL="1828800" marR="0" lvl="3" indent="-314325" algn="l" rtl="0">
              <a:lnSpc>
                <a:spcPct val="90000"/>
              </a:lnSpc>
              <a:spcBef>
                <a:spcPts val="375"/>
              </a:spcBef>
              <a:spcAft>
                <a:spcPts val="0"/>
              </a:spcAft>
              <a:buClr>
                <a:srgbClr val="EDEDED"/>
              </a:buClr>
              <a:buSzPts val="1350"/>
              <a:buFont typeface="Arial"/>
              <a:buChar char="•"/>
              <a:defRPr sz="1350" b="0" i="0" u="none" strike="noStrike" cap="none">
                <a:solidFill>
                  <a:srgbClr val="EDEDED"/>
                </a:solidFill>
                <a:latin typeface="Corbel"/>
                <a:ea typeface="Corbel"/>
                <a:cs typeface="Corbel"/>
                <a:sym typeface="Corbel"/>
              </a:defRPr>
            </a:lvl4pPr>
            <a:lvl5pPr marL="2286000" marR="0" lvl="4" indent="-314325" algn="l" rtl="0">
              <a:lnSpc>
                <a:spcPct val="90000"/>
              </a:lnSpc>
              <a:spcBef>
                <a:spcPts val="375"/>
              </a:spcBef>
              <a:spcAft>
                <a:spcPts val="0"/>
              </a:spcAft>
              <a:buClr>
                <a:srgbClr val="EDEDED"/>
              </a:buClr>
              <a:buSzPts val="1350"/>
              <a:buFont typeface="Arial"/>
              <a:buChar char="•"/>
              <a:defRPr sz="1350" b="0" i="0" u="none" strike="noStrike" cap="none">
                <a:solidFill>
                  <a:srgbClr val="EDEDED"/>
                </a:solidFill>
                <a:latin typeface="Corbel"/>
                <a:ea typeface="Corbel"/>
                <a:cs typeface="Corbel"/>
                <a:sym typeface="Corbel"/>
              </a:defRPr>
            </a:lvl5pPr>
            <a:lvl6pPr marL="2743200" marR="0" lvl="5"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Corbel"/>
                <a:ea typeface="Corbel"/>
                <a:cs typeface="Corbel"/>
                <a:sym typeface="Corbel"/>
              </a:defRPr>
            </a:lvl6pPr>
            <a:lvl7pPr marL="3200400" marR="0" lvl="6"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Corbel"/>
                <a:ea typeface="Corbel"/>
                <a:cs typeface="Corbel"/>
                <a:sym typeface="Corbel"/>
              </a:defRPr>
            </a:lvl7pPr>
            <a:lvl8pPr marL="3657600" marR="0" lvl="7"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Corbel"/>
                <a:ea typeface="Corbel"/>
                <a:cs typeface="Corbel"/>
                <a:sym typeface="Corbel"/>
              </a:defRPr>
            </a:lvl8pPr>
            <a:lvl9pPr marL="4114800" marR="0" lvl="8" indent="-314325" algn="l" rtl="0">
              <a:lnSpc>
                <a:spcPct val="90000"/>
              </a:lnSpc>
              <a:spcBef>
                <a:spcPts val="375"/>
              </a:spcBef>
              <a:spcAft>
                <a:spcPts val="0"/>
              </a:spcAft>
              <a:buClr>
                <a:schemeClr val="lt1"/>
              </a:buClr>
              <a:buSzPts val="1350"/>
              <a:buFont typeface="Arial"/>
              <a:buChar char="•"/>
              <a:defRPr sz="1350" b="0" i="0" u="none" strike="noStrike" cap="none">
                <a:solidFill>
                  <a:schemeClr val="lt1"/>
                </a:solidFill>
                <a:latin typeface="Corbel"/>
                <a:ea typeface="Corbel"/>
                <a:cs typeface="Corbel"/>
                <a:sym typeface="Corbel"/>
              </a:defRPr>
            </a:lvl9pPr>
          </a:lstStyle>
          <a:p>
            <a:endParaRPr/>
          </a:p>
        </p:txBody>
      </p:sp>
      <p:sp>
        <p:nvSpPr>
          <p:cNvPr id="8" name="Google Shape;8;p1"/>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9" name="Google Shape;9;p1"/>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EDEDED"/>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lt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lt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lt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lt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lt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lt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lt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lt1"/>
                </a:solidFill>
                <a:latin typeface="Corbel"/>
                <a:ea typeface="Corbel"/>
                <a:cs typeface="Corbel"/>
                <a:sym typeface="Corbel"/>
              </a:defRPr>
            </a:lvl9pPr>
          </a:lstStyle>
          <a:p>
            <a:endParaRPr/>
          </a:p>
        </p:txBody>
      </p:sp>
      <p:sp>
        <p:nvSpPr>
          <p:cNvPr id="10" name="Google Shape;10;p1"/>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1pPr>
            <a:lvl2pPr marL="0" marR="0" lvl="1"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2pPr>
            <a:lvl3pPr marL="0" marR="0" lvl="2"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3pPr>
            <a:lvl4pPr marL="0" marR="0" lvl="3"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4pPr>
            <a:lvl5pPr marL="0" marR="0" lvl="4"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5pPr>
            <a:lvl6pPr marL="0" marR="0" lvl="5"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6pPr>
            <a:lvl7pPr marL="0" marR="0" lvl="6"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7pPr>
            <a:lvl8pPr marL="0" marR="0" lvl="7"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8pPr>
            <a:lvl9pPr marL="0" marR="0" lvl="8" indent="0" algn="r" rtl="0">
              <a:spcBef>
                <a:spcPts val="0"/>
              </a:spcBef>
              <a:spcAft>
                <a:spcPts val="0"/>
              </a:spcAft>
              <a:buClr>
                <a:srgbClr val="EDEDED"/>
              </a:buClr>
              <a:buSzPts val="900"/>
              <a:buFont typeface="Corbel"/>
              <a:buNone/>
              <a:defRPr sz="900" b="0" i="0" u="none" strike="noStrike" cap="none">
                <a:solidFill>
                  <a:srgbClr val="EDEDED"/>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22514004"/>
      </p:ext>
    </p:extLst>
  </p:cSld>
  <p:clrMap bg1="lt1" tx1="dk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כותרת 4">
            <a:extLst>
              <a:ext uri="{FF2B5EF4-FFF2-40B4-BE49-F238E27FC236}">
                <a16:creationId xmlns:a16="http://schemas.microsoft.com/office/drawing/2014/main" id="{7D8E5E4D-F128-E9D2-2E09-A3C0DF69E5EF}"/>
              </a:ext>
            </a:extLst>
          </p:cNvPr>
          <p:cNvSpPr>
            <a:spLocks noGrp="1"/>
          </p:cNvSpPr>
          <p:nvPr>
            <p:ph type="ctrTitle"/>
          </p:nvPr>
        </p:nvSpPr>
        <p:spPr>
          <a:xfrm>
            <a:off x="3282983" y="515541"/>
            <a:ext cx="5379385" cy="4112418"/>
          </a:xfrm>
          <a:effectLst/>
        </p:spPr>
        <p:txBody>
          <a:bodyPr wrap="square" anchor="ctr">
            <a:normAutofit/>
          </a:bodyPr>
          <a:lstStyle/>
          <a:p>
            <a:pPr algn="l"/>
            <a:r>
              <a:rPr lang="he-IL" dirty="0">
                <a:effectLst/>
              </a:rPr>
              <a:t>זיהוי הבעות פנים בעזרת למידה עמוקה</a:t>
            </a:r>
            <a:endParaRPr lang="en-IL" sz="4600" dirty="0">
              <a:solidFill>
                <a:schemeClr val="tx1">
                  <a:lumMod val="95000"/>
                </a:schemeClr>
              </a:solidFill>
            </a:endParaRPr>
          </a:p>
        </p:txBody>
      </p:sp>
      <p:sp>
        <p:nvSpPr>
          <p:cNvPr id="6" name="כותרת משנה 5">
            <a:extLst>
              <a:ext uri="{FF2B5EF4-FFF2-40B4-BE49-F238E27FC236}">
                <a16:creationId xmlns:a16="http://schemas.microsoft.com/office/drawing/2014/main" id="{B12AA60E-E907-42E7-9E1B-1D7456FC6072}"/>
              </a:ext>
            </a:extLst>
          </p:cNvPr>
          <p:cNvSpPr>
            <a:spLocks noGrp="1"/>
          </p:cNvSpPr>
          <p:nvPr>
            <p:ph type="subTitle" idx="1"/>
          </p:nvPr>
        </p:nvSpPr>
        <p:spPr>
          <a:xfrm>
            <a:off x="181488" y="971550"/>
            <a:ext cx="2618896" cy="3200400"/>
          </a:xfrm>
        </p:spPr>
        <p:txBody>
          <a:bodyPr anchor="ctr">
            <a:normAutofit/>
          </a:bodyPr>
          <a:lstStyle/>
          <a:p>
            <a:pPr algn="l"/>
            <a:r>
              <a:rPr lang="he-IL" sz="1800" b="1" dirty="0">
                <a:solidFill>
                  <a:schemeClr val="tx1"/>
                </a:solidFill>
              </a:rPr>
              <a:t>מגישים: בני טיבי, רוני מיכאלי, עמית קבלו</a:t>
            </a:r>
            <a:br>
              <a:rPr lang="he-IL" sz="1800" b="1" dirty="0">
                <a:solidFill>
                  <a:schemeClr val="tx1"/>
                </a:solidFill>
              </a:rPr>
            </a:br>
            <a:endParaRPr lang="he-IL" sz="1800" b="1" dirty="0">
              <a:solidFill>
                <a:schemeClr val="tx1"/>
              </a:solidFill>
            </a:endParaRPr>
          </a:p>
          <a:p>
            <a:pPr algn="l"/>
            <a:br>
              <a:rPr lang="he-IL" sz="1800" b="1" dirty="0">
                <a:solidFill>
                  <a:schemeClr val="tx1"/>
                </a:solidFill>
              </a:rPr>
            </a:br>
            <a:r>
              <a:rPr lang="he-IL" sz="1800" b="1" dirty="0">
                <a:solidFill>
                  <a:schemeClr val="tx1"/>
                </a:solidFill>
              </a:rPr>
              <a:t>מוסד: מדעי המחשב, אוניברסיטת אריאל</a:t>
            </a:r>
            <a:endParaRPr lang="en-US" sz="1800" dirty="0">
              <a:solidFill>
                <a:schemeClr val="tx1"/>
              </a:solidFill>
            </a:endParaRPr>
          </a:p>
        </p:txBody>
      </p:sp>
      <p:sp>
        <p:nvSpPr>
          <p:cNvPr id="4" name="מציין מיקום של מספר שקופית 3">
            <a:extLst>
              <a:ext uri="{FF2B5EF4-FFF2-40B4-BE49-F238E27FC236}">
                <a16:creationId xmlns:a16="http://schemas.microsoft.com/office/drawing/2014/main" id="{3D917EFC-22A8-0046-F785-75AB02B29B18}"/>
              </a:ext>
            </a:extLst>
          </p:cNvPr>
          <p:cNvSpPr>
            <a:spLocks noGrp="1"/>
          </p:cNvSpPr>
          <p:nvPr>
            <p:ph type="sldNum" sz="quarter" idx="12"/>
          </p:nvPr>
        </p:nvSpPr>
        <p:spPr>
          <a:xfrm>
            <a:off x="6457950" y="4767262"/>
            <a:ext cx="2057400" cy="273844"/>
          </a:xfrm>
        </p:spPr>
        <p:txBody>
          <a:bodyPr>
            <a:normAutofit/>
          </a:bodyPr>
          <a:lstStyle/>
          <a:p>
            <a:pPr marL="0" lvl="0" indent="0" rtl="0">
              <a:spcBef>
                <a:spcPts val="0"/>
              </a:spcBef>
              <a:spcAft>
                <a:spcPts val="600"/>
              </a:spcAft>
              <a:buNone/>
            </a:pPr>
            <a:fld id="{00000000-1234-1234-1234-123412341234}" type="slidenum">
              <a:rPr lang="en">
                <a:solidFill>
                  <a:schemeClr val="tx1">
                    <a:alpha val="80000"/>
                  </a:schemeClr>
                </a:solidFill>
              </a:rPr>
              <a:pPr marL="0" lvl="0" indent="0" rtl="0">
                <a:spcBef>
                  <a:spcPts val="0"/>
                </a:spcBef>
                <a:spcAft>
                  <a:spcPts val="600"/>
                </a:spcAft>
                <a:buNone/>
              </a:pPr>
              <a:t>1</a:t>
            </a:fld>
            <a:endParaRPr lang="en">
              <a:solidFill>
                <a:schemeClr val="tx1">
                  <a:alpha val="80000"/>
                </a:schemeClr>
              </a:solidFill>
            </a:endParaRPr>
          </a:p>
        </p:txBody>
      </p:sp>
    </p:spTree>
    <p:extLst>
      <p:ext uri="{BB962C8B-B14F-4D97-AF65-F5344CB8AC3E}">
        <p14:creationId xmlns:p14="http://schemas.microsoft.com/office/powerpoint/2010/main" val="1699776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4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C39D-DAFB-CD8E-9891-ED7C7ACA151B}"/>
              </a:ext>
            </a:extLst>
          </p:cNvPr>
          <p:cNvSpPr>
            <a:spLocks noGrp="1"/>
          </p:cNvSpPr>
          <p:nvPr>
            <p:ph type="title"/>
          </p:nvPr>
        </p:nvSpPr>
        <p:spPr/>
        <p:txBody>
          <a:bodyPr/>
          <a:lstStyle/>
          <a:p>
            <a:pPr algn="ctr"/>
            <a:r>
              <a:rPr lang="he-IL" dirty="0"/>
              <a:t>יש לנו מודל מתקדם- זה הזמן לבדוק אותו בלייב</a:t>
            </a:r>
            <a:r>
              <a:rPr lang="he-IL" dirty="0">
                <a:solidFill>
                  <a:srgbClr val="FF0000"/>
                </a:solidFill>
                <a:highlight>
                  <a:srgbClr val="FFFF00"/>
                </a:highlight>
              </a:rPr>
              <a:t>(לערוך את המשפט)</a:t>
            </a:r>
            <a:endParaRPr lang="en-IL" dirty="0">
              <a:solidFill>
                <a:srgbClr val="FF0000"/>
              </a:solidFill>
              <a:highlight>
                <a:srgbClr val="FFFF00"/>
              </a:highlight>
            </a:endParaRPr>
          </a:p>
        </p:txBody>
      </p:sp>
      <p:sp>
        <p:nvSpPr>
          <p:cNvPr id="3" name="Text Placeholder 2">
            <a:extLst>
              <a:ext uri="{FF2B5EF4-FFF2-40B4-BE49-F238E27FC236}">
                <a16:creationId xmlns:a16="http://schemas.microsoft.com/office/drawing/2014/main" id="{FBE9F967-F803-93AE-826F-7A0D192A8EB2}"/>
              </a:ext>
            </a:extLst>
          </p:cNvPr>
          <p:cNvSpPr>
            <a:spLocks noGrp="1"/>
          </p:cNvSpPr>
          <p:nvPr>
            <p:ph type="body" idx="1"/>
          </p:nvPr>
        </p:nvSpPr>
        <p:spPr/>
        <p:txBody>
          <a:bodyPr/>
          <a:lstStyle/>
          <a:p>
            <a:pPr marL="457200" marR="0" indent="-330200" algn="r" rtl="1">
              <a:lnSpc>
                <a:spcPct val="90000"/>
              </a:lnSpc>
              <a:spcBef>
                <a:spcPts val="0"/>
              </a:spcBef>
              <a:spcAft>
                <a:spcPts val="0"/>
              </a:spcAft>
              <a:buClr>
                <a:srgbClr val="EDEDED"/>
              </a:buClr>
              <a:buSzPts val="1600"/>
              <a:buFont typeface="Arial"/>
              <a:buChar char="●"/>
            </a:pPr>
            <a:endParaRPr lang="en-IL" dirty="0"/>
          </a:p>
        </p:txBody>
      </p:sp>
      <p:sp>
        <p:nvSpPr>
          <p:cNvPr id="4" name="Slide Number Placeholder 3">
            <a:extLst>
              <a:ext uri="{FF2B5EF4-FFF2-40B4-BE49-F238E27FC236}">
                <a16:creationId xmlns:a16="http://schemas.microsoft.com/office/drawing/2014/main" id="{FF8895F1-8CAB-079A-756A-7715BA264EB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38" name="Picture 37" descr="A person with a beard and mustache making a face&#10;&#10;Description automatically generated">
            <a:extLst>
              <a:ext uri="{FF2B5EF4-FFF2-40B4-BE49-F238E27FC236}">
                <a16:creationId xmlns:a16="http://schemas.microsoft.com/office/drawing/2014/main" id="{8E4F7F43-6171-5404-A91F-3DA1E0A2599C}"/>
              </a:ext>
            </a:extLst>
          </p:cNvPr>
          <p:cNvPicPr>
            <a:picLocks noChangeAspect="1"/>
          </p:cNvPicPr>
          <p:nvPr/>
        </p:nvPicPr>
        <p:blipFill>
          <a:blip r:embed="rId2"/>
          <a:stretch>
            <a:fillRect/>
          </a:stretch>
        </p:blipFill>
        <p:spPr>
          <a:xfrm>
            <a:off x="2230082" y="701974"/>
            <a:ext cx="1576175" cy="2062572"/>
          </a:xfrm>
          <a:prstGeom prst="rect">
            <a:avLst/>
          </a:prstGeom>
        </p:spPr>
      </p:pic>
      <p:pic>
        <p:nvPicPr>
          <p:cNvPr id="40" name="Picture 39" descr="A person making a face&#10;&#10;Description automatically generated">
            <a:extLst>
              <a:ext uri="{FF2B5EF4-FFF2-40B4-BE49-F238E27FC236}">
                <a16:creationId xmlns:a16="http://schemas.microsoft.com/office/drawing/2014/main" id="{64E2A161-1BE1-8C3B-DD37-54C2412342CD}"/>
              </a:ext>
            </a:extLst>
          </p:cNvPr>
          <p:cNvPicPr>
            <a:picLocks noChangeAspect="1"/>
          </p:cNvPicPr>
          <p:nvPr/>
        </p:nvPicPr>
        <p:blipFill>
          <a:blip r:embed="rId3"/>
          <a:stretch>
            <a:fillRect/>
          </a:stretch>
        </p:blipFill>
        <p:spPr>
          <a:xfrm>
            <a:off x="1796302" y="2841386"/>
            <a:ext cx="1878253" cy="1962420"/>
          </a:xfrm>
          <a:prstGeom prst="rect">
            <a:avLst/>
          </a:prstGeom>
        </p:spPr>
      </p:pic>
      <p:pic>
        <p:nvPicPr>
          <p:cNvPr id="42" name="Picture 41" descr="A person with his hand over his mouth&#10;&#10;Description automatically generated">
            <a:extLst>
              <a:ext uri="{FF2B5EF4-FFF2-40B4-BE49-F238E27FC236}">
                <a16:creationId xmlns:a16="http://schemas.microsoft.com/office/drawing/2014/main" id="{758202E8-ED31-E235-3A40-86B4DD53596D}"/>
              </a:ext>
            </a:extLst>
          </p:cNvPr>
          <p:cNvPicPr>
            <a:picLocks noChangeAspect="1"/>
          </p:cNvPicPr>
          <p:nvPr/>
        </p:nvPicPr>
        <p:blipFill>
          <a:blip r:embed="rId4"/>
          <a:stretch>
            <a:fillRect/>
          </a:stretch>
        </p:blipFill>
        <p:spPr>
          <a:xfrm>
            <a:off x="4008959" y="648168"/>
            <a:ext cx="1773182" cy="2116378"/>
          </a:xfrm>
          <a:prstGeom prst="rect">
            <a:avLst/>
          </a:prstGeom>
        </p:spPr>
      </p:pic>
      <p:pic>
        <p:nvPicPr>
          <p:cNvPr id="44" name="Picture 43" descr="A person smiling for the camera&#10;&#10;Description automatically generated">
            <a:extLst>
              <a:ext uri="{FF2B5EF4-FFF2-40B4-BE49-F238E27FC236}">
                <a16:creationId xmlns:a16="http://schemas.microsoft.com/office/drawing/2014/main" id="{BFCB6CED-A0D7-30A2-0AEF-978E4B27D872}"/>
              </a:ext>
            </a:extLst>
          </p:cNvPr>
          <p:cNvPicPr>
            <a:picLocks noChangeAspect="1"/>
          </p:cNvPicPr>
          <p:nvPr/>
        </p:nvPicPr>
        <p:blipFill>
          <a:blip r:embed="rId5"/>
          <a:stretch>
            <a:fillRect/>
          </a:stretch>
        </p:blipFill>
        <p:spPr>
          <a:xfrm>
            <a:off x="4019701" y="2972224"/>
            <a:ext cx="1797402" cy="2116378"/>
          </a:xfrm>
          <a:prstGeom prst="rect">
            <a:avLst/>
          </a:prstGeom>
        </p:spPr>
      </p:pic>
      <p:pic>
        <p:nvPicPr>
          <p:cNvPr id="46" name="Picture 45" descr="A person taking a selfie&#10;&#10;Description automatically generated">
            <a:extLst>
              <a:ext uri="{FF2B5EF4-FFF2-40B4-BE49-F238E27FC236}">
                <a16:creationId xmlns:a16="http://schemas.microsoft.com/office/drawing/2014/main" id="{CA150420-7673-A7A1-87F4-2D33E11FC276}"/>
              </a:ext>
            </a:extLst>
          </p:cNvPr>
          <p:cNvPicPr>
            <a:picLocks noChangeAspect="1"/>
          </p:cNvPicPr>
          <p:nvPr/>
        </p:nvPicPr>
        <p:blipFill>
          <a:blip r:embed="rId6"/>
          <a:stretch>
            <a:fillRect/>
          </a:stretch>
        </p:blipFill>
        <p:spPr>
          <a:xfrm>
            <a:off x="6162249" y="2910273"/>
            <a:ext cx="1751618" cy="1949744"/>
          </a:xfrm>
          <a:prstGeom prst="rect">
            <a:avLst/>
          </a:prstGeom>
        </p:spPr>
      </p:pic>
      <p:pic>
        <p:nvPicPr>
          <p:cNvPr id="48" name="Picture 47" descr="A person with his mouth open&#10;&#10;Description automatically generated">
            <a:extLst>
              <a:ext uri="{FF2B5EF4-FFF2-40B4-BE49-F238E27FC236}">
                <a16:creationId xmlns:a16="http://schemas.microsoft.com/office/drawing/2014/main" id="{7531EDCE-6414-1E0D-4C86-469A10E63EBC}"/>
              </a:ext>
            </a:extLst>
          </p:cNvPr>
          <p:cNvPicPr>
            <a:picLocks noChangeAspect="1"/>
          </p:cNvPicPr>
          <p:nvPr/>
        </p:nvPicPr>
        <p:blipFill>
          <a:blip r:embed="rId7"/>
          <a:stretch>
            <a:fillRect/>
          </a:stretch>
        </p:blipFill>
        <p:spPr>
          <a:xfrm>
            <a:off x="108998" y="2841386"/>
            <a:ext cx="1594043" cy="1786202"/>
          </a:xfrm>
          <a:prstGeom prst="rect">
            <a:avLst/>
          </a:prstGeom>
        </p:spPr>
      </p:pic>
      <p:pic>
        <p:nvPicPr>
          <p:cNvPr id="50" name="Picture 49" descr="A person with a beard making a face&#10;&#10;Description automatically generated">
            <a:extLst>
              <a:ext uri="{FF2B5EF4-FFF2-40B4-BE49-F238E27FC236}">
                <a16:creationId xmlns:a16="http://schemas.microsoft.com/office/drawing/2014/main" id="{1F2DA337-20D4-D8BD-9B6C-05C2490848D5}"/>
              </a:ext>
            </a:extLst>
          </p:cNvPr>
          <p:cNvPicPr>
            <a:picLocks noChangeAspect="1"/>
          </p:cNvPicPr>
          <p:nvPr/>
        </p:nvPicPr>
        <p:blipFill>
          <a:blip r:embed="rId8"/>
          <a:stretch>
            <a:fillRect/>
          </a:stretch>
        </p:blipFill>
        <p:spPr>
          <a:xfrm>
            <a:off x="259568" y="747145"/>
            <a:ext cx="1699951" cy="1940560"/>
          </a:xfrm>
          <a:prstGeom prst="rect">
            <a:avLst/>
          </a:prstGeom>
        </p:spPr>
      </p:pic>
    </p:spTree>
    <p:extLst>
      <p:ext uri="{BB962C8B-B14F-4D97-AF65-F5344CB8AC3E}">
        <p14:creationId xmlns:p14="http://schemas.microsoft.com/office/powerpoint/2010/main" val="1521437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A6AAB-7D4E-130B-0494-F394DC83FD37}"/>
              </a:ext>
            </a:extLst>
          </p:cNvPr>
          <p:cNvSpPr>
            <a:spLocks noGrp="1"/>
          </p:cNvSpPr>
          <p:nvPr>
            <p:ph type="title"/>
          </p:nvPr>
        </p:nvSpPr>
        <p:spPr/>
        <p:txBody>
          <a:bodyPr>
            <a:normAutofit fontScale="90000"/>
          </a:bodyPr>
          <a:lstStyle/>
          <a:p>
            <a:pPr algn="ctr"/>
            <a:r>
              <a:rPr lang="he-IL" sz="1800" b="1" i="0" u="none" strike="noStrike" dirty="0">
                <a:solidFill>
                  <a:srgbClr val="FF0000"/>
                </a:solidFill>
                <a:effectLst/>
                <a:latin typeface="Arial" panose="020B0604020202020204" pitchFamily="34" charset="0"/>
              </a:rPr>
              <a:t>סיכום ומסקנות</a:t>
            </a:r>
            <a:br>
              <a:rPr lang="en-US" sz="1800" b="1" i="0" u="none" strike="noStrike" dirty="0">
                <a:solidFill>
                  <a:srgbClr val="FF0000"/>
                </a:solidFill>
                <a:effectLst/>
                <a:highlight>
                  <a:srgbClr val="FFFF00"/>
                </a:highlight>
                <a:latin typeface="Arial" panose="020B0604020202020204" pitchFamily="34" charset="0"/>
              </a:rPr>
            </a:br>
            <a:r>
              <a:rPr lang="he-IL" sz="1800" b="1" i="0" u="none" strike="noStrike" dirty="0">
                <a:solidFill>
                  <a:srgbClr val="FF0000"/>
                </a:solidFill>
                <a:effectLst/>
                <a:highlight>
                  <a:srgbClr val="FFFF00"/>
                </a:highlight>
                <a:latin typeface="Arial" panose="020B0604020202020204" pitchFamily="34" charset="0"/>
              </a:rPr>
              <a:t>להוסיף נפח לדף הזה</a:t>
            </a:r>
            <a:endParaRPr lang="en-IL" dirty="0">
              <a:solidFill>
                <a:srgbClr val="FF0000"/>
              </a:solidFill>
              <a:highlight>
                <a:srgbClr val="FFFF00"/>
              </a:highlight>
            </a:endParaRPr>
          </a:p>
        </p:txBody>
      </p:sp>
      <p:sp>
        <p:nvSpPr>
          <p:cNvPr id="3" name="Text Placeholder 2">
            <a:extLst>
              <a:ext uri="{FF2B5EF4-FFF2-40B4-BE49-F238E27FC236}">
                <a16:creationId xmlns:a16="http://schemas.microsoft.com/office/drawing/2014/main" id="{F34C09FE-A7E8-E44F-EEC1-E4A227D5D3E9}"/>
              </a:ext>
            </a:extLst>
          </p:cNvPr>
          <p:cNvSpPr>
            <a:spLocks noGrp="1"/>
          </p:cNvSpPr>
          <p:nvPr>
            <p:ph type="body" idx="1"/>
          </p:nvPr>
        </p:nvSpPr>
        <p:spPr/>
        <p:txBody>
          <a:bodyPr/>
          <a:lstStyle/>
          <a:p>
            <a:pPr rtl="1" fontAlgn="base">
              <a:buFont typeface="Arial" panose="020B0604020202020204" pitchFamily="34" charset="0"/>
              <a:buChar char="•"/>
            </a:pPr>
            <a:br>
              <a:rPr lang="en-US" sz="1100" b="0" i="0" u="none" strike="noStrike" dirty="0">
                <a:solidFill>
                  <a:srgbClr val="000000"/>
                </a:solidFill>
                <a:effectLst/>
                <a:latin typeface="Arial" panose="020B0604020202020204" pitchFamily="34" charset="0"/>
              </a:rPr>
            </a:br>
            <a:endParaRPr lang="en-US" sz="1100" b="0" i="0" u="none" strike="noStrike" dirty="0">
              <a:solidFill>
                <a:srgbClr val="000000"/>
              </a:solidFill>
              <a:effectLst/>
              <a:latin typeface="Arial" panose="020B0604020202020204" pitchFamily="34" charset="0"/>
            </a:endParaRPr>
          </a:p>
          <a:p>
            <a:pPr marL="742950" lvl="1" indent="-285750" algn="r" rtl="1" fontAlgn="base">
              <a:buFont typeface="Arial" panose="020B0604020202020204" pitchFamily="34" charset="0"/>
              <a:buChar char="•"/>
            </a:pPr>
            <a:r>
              <a:rPr lang="en-US" sz="1100" b="0" i="1" u="none" strike="noStrike" dirty="0">
                <a:solidFill>
                  <a:srgbClr val="000000"/>
                </a:solidFill>
                <a:effectLst/>
                <a:latin typeface="Arial" panose="020B0604020202020204" pitchFamily="34" charset="0"/>
              </a:rPr>
              <a:t>Baseline:</a:t>
            </a:r>
            <a:r>
              <a:rPr lang="en-US" sz="1100" b="0" i="0" u="none" strike="noStrike" dirty="0">
                <a:solidFill>
                  <a:srgbClr val="000000"/>
                </a:solidFill>
                <a:effectLst/>
                <a:latin typeface="Arial" panose="020B0604020202020204" pitchFamily="34" charset="0"/>
              </a:rPr>
              <a:t> ~25% → </a:t>
            </a:r>
            <a:r>
              <a:rPr lang="he-IL" sz="1100" b="0" i="0" u="none" strike="noStrike" dirty="0" err="1">
                <a:solidFill>
                  <a:srgbClr val="000000"/>
                </a:solidFill>
                <a:effectLst/>
                <a:latin typeface="Arial" panose="020B0604020202020204" pitchFamily="34" charset="0"/>
              </a:rPr>
              <a:t>רפרנס</a:t>
            </a:r>
            <a:r>
              <a:rPr lang="he-IL" sz="1100" b="0" i="0" u="none" strike="noStrike" dirty="0">
                <a:solidFill>
                  <a:srgbClr val="000000"/>
                </a:solidFill>
                <a:effectLst/>
                <a:latin typeface="Arial" panose="020B0604020202020204" pitchFamily="34" charset="0"/>
              </a:rPr>
              <a:t> תחתון.</a:t>
            </a:r>
          </a:p>
          <a:p>
            <a:pPr marL="742950" lvl="1" indent="-285750" algn="r" rtl="1" fontAlgn="base">
              <a:buFont typeface="Arial" panose="020B0604020202020204" pitchFamily="34" charset="0"/>
              <a:buChar char="•"/>
            </a:pPr>
            <a:r>
              <a:rPr lang="en-US" sz="1100" b="0" i="1" u="none" strike="noStrike" dirty="0" err="1">
                <a:solidFill>
                  <a:srgbClr val="000000"/>
                </a:solidFill>
                <a:effectLst/>
                <a:latin typeface="Arial" panose="020B0604020202020204" pitchFamily="34" charset="0"/>
              </a:rPr>
              <a:t>Softmax</a:t>
            </a:r>
            <a:r>
              <a:rPr lang="en-US" sz="1100" b="0" i="1" u="none" strike="noStrike" dirty="0">
                <a:solidFill>
                  <a:srgbClr val="000000"/>
                </a:solidFill>
                <a:effectLst/>
                <a:latin typeface="Arial" panose="020B0604020202020204" pitchFamily="34" charset="0"/>
              </a:rPr>
              <a:t>:</a:t>
            </a:r>
            <a:r>
              <a:rPr lang="en-US" sz="1100" b="0" i="0" u="none" strike="noStrike" dirty="0">
                <a:solidFill>
                  <a:srgbClr val="000000"/>
                </a:solidFill>
                <a:effectLst/>
                <a:latin typeface="Arial" panose="020B0604020202020204" pitchFamily="34" charset="0"/>
              </a:rPr>
              <a:t> ~36% → </a:t>
            </a:r>
            <a:r>
              <a:rPr lang="he-IL" sz="1100" b="0" i="0" u="none" strike="noStrike" dirty="0">
                <a:solidFill>
                  <a:srgbClr val="000000"/>
                </a:solidFill>
                <a:effectLst/>
                <a:latin typeface="Arial" panose="020B0604020202020204" pitchFamily="34" charset="0"/>
              </a:rPr>
              <a:t>מודל לינארי פשוט.</a:t>
            </a:r>
          </a:p>
          <a:p>
            <a:pPr marL="742950" lvl="1" indent="-285750" algn="r" rtl="1" fontAlgn="base">
              <a:buFont typeface="Arial" panose="020B0604020202020204" pitchFamily="34" charset="0"/>
              <a:buChar char="•"/>
            </a:pPr>
            <a:r>
              <a:rPr lang="en-US" sz="1100" b="0" i="1" u="none" strike="noStrike" dirty="0">
                <a:solidFill>
                  <a:srgbClr val="000000"/>
                </a:solidFill>
                <a:effectLst/>
                <a:latin typeface="Arial" panose="020B0604020202020204" pitchFamily="34" charset="0"/>
              </a:rPr>
              <a:t>MLP:</a:t>
            </a:r>
            <a:r>
              <a:rPr lang="en-US" sz="1100" b="0" i="0" u="none" strike="noStrike" dirty="0">
                <a:solidFill>
                  <a:srgbClr val="000000"/>
                </a:solidFill>
                <a:effectLst/>
                <a:latin typeface="Arial" panose="020B0604020202020204" pitchFamily="34" charset="0"/>
              </a:rPr>
              <a:t> ~44%–45% → </a:t>
            </a:r>
            <a:r>
              <a:rPr lang="he-IL" sz="1100" b="0" i="0" u="none" strike="noStrike" dirty="0">
                <a:solidFill>
                  <a:srgbClr val="000000"/>
                </a:solidFill>
                <a:effectLst/>
                <a:latin typeface="Arial" panose="020B0604020202020204" pitchFamily="34" charset="0"/>
              </a:rPr>
              <a:t>יותר יכולת למידה, אך אין סריקה מרחבית.</a:t>
            </a:r>
          </a:p>
          <a:p>
            <a:pPr marL="742950" lvl="1" indent="-285750" algn="r" rtl="1" fontAlgn="base">
              <a:spcAft>
                <a:spcPts val="1200"/>
              </a:spcAft>
              <a:buFont typeface="Arial" panose="020B0604020202020204" pitchFamily="34" charset="0"/>
              <a:buChar char="•"/>
            </a:pPr>
            <a:r>
              <a:rPr lang="en-US" sz="1100" b="0" i="1" u="none" strike="noStrike" dirty="0">
                <a:solidFill>
                  <a:srgbClr val="000000"/>
                </a:solidFill>
                <a:effectLst/>
                <a:latin typeface="Arial" panose="020B0604020202020204" pitchFamily="34" charset="0"/>
              </a:rPr>
              <a:t>CNN:</a:t>
            </a:r>
            <a:r>
              <a:rPr lang="en-US" sz="1100" b="0" i="0" u="none" strike="noStrike" dirty="0">
                <a:solidFill>
                  <a:srgbClr val="000000"/>
                </a:solidFill>
                <a:effectLst/>
                <a:latin typeface="Arial" panose="020B0604020202020204" pitchFamily="34" charset="0"/>
              </a:rPr>
              <a:t> ~64% → </a:t>
            </a:r>
            <a:r>
              <a:rPr lang="he-IL" sz="1100" b="0" i="0" u="none" strike="noStrike" dirty="0">
                <a:solidFill>
                  <a:srgbClr val="000000"/>
                </a:solidFill>
                <a:effectLst/>
                <a:latin typeface="Arial" panose="020B0604020202020204" pitchFamily="34" charset="0"/>
              </a:rPr>
              <a:t>עדיף למידע חזותי, למידת </a:t>
            </a:r>
            <a:r>
              <a:rPr lang="he-IL" sz="1100" b="0" i="0" u="none" strike="noStrike" dirty="0" err="1">
                <a:solidFill>
                  <a:srgbClr val="000000"/>
                </a:solidFill>
                <a:effectLst/>
                <a:latin typeface="Arial" panose="020B0604020202020204" pitchFamily="34" charset="0"/>
              </a:rPr>
              <a:t>קונבולוציה</a:t>
            </a:r>
            <a:r>
              <a:rPr lang="he-IL" sz="1100" b="0" i="0" u="none" strike="noStrike" dirty="0">
                <a:solidFill>
                  <a:srgbClr val="000000"/>
                </a:solidFill>
                <a:effectLst/>
                <a:latin typeface="Arial" panose="020B0604020202020204" pitchFamily="34" charset="0"/>
              </a:rPr>
              <a:t> מנצחת.</a:t>
            </a:r>
          </a:p>
          <a:p>
            <a:pPr marL="742950" lvl="1" indent="-285750" algn="r" rtl="1" fontAlgn="base">
              <a:spcAft>
                <a:spcPts val="1200"/>
              </a:spcAft>
              <a:buFont typeface="Arial" panose="020B0604020202020204" pitchFamily="34" charset="0"/>
              <a:buChar char="•"/>
            </a:pPr>
            <a:endParaRPr lang="he-IL" sz="1100" b="0" i="0" u="none" strike="noStrike" dirty="0">
              <a:solidFill>
                <a:srgbClr val="000000"/>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949067A4-718E-B1FE-F490-C4B8DD949E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9888683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BE6FC-1E5D-8602-872C-193DD1AE914D}"/>
              </a:ext>
            </a:extLst>
          </p:cNvPr>
          <p:cNvSpPr>
            <a:spLocks noGrp="1"/>
          </p:cNvSpPr>
          <p:nvPr>
            <p:ph type="title"/>
          </p:nvPr>
        </p:nvSpPr>
        <p:spPr/>
        <p:txBody>
          <a:bodyPr/>
          <a:lstStyle/>
          <a:p>
            <a:pPr marR="0" algn="ctr" rtl="1">
              <a:lnSpc>
                <a:spcPct val="90000"/>
              </a:lnSpc>
              <a:spcBef>
                <a:spcPts val="0"/>
              </a:spcBef>
              <a:spcAft>
                <a:spcPts val="0"/>
              </a:spcAft>
              <a:buClr>
                <a:srgbClr val="EDEDED"/>
              </a:buClr>
              <a:buSzPts val="2200"/>
              <a:buFont typeface="Corbel"/>
              <a:buNone/>
            </a:pPr>
            <a:r>
              <a:rPr lang="he-IL" sz="1800" b="1" i="0" u="none" strike="noStrike" dirty="0">
                <a:solidFill>
                  <a:srgbClr val="000000"/>
                </a:solidFill>
                <a:effectLst/>
                <a:latin typeface="Arial" panose="020B0604020202020204" pitchFamily="34" charset="0"/>
              </a:rPr>
              <a:t>שאלות סיום</a:t>
            </a:r>
            <a:endParaRPr lang="en-IL" dirty="0"/>
          </a:p>
        </p:txBody>
      </p:sp>
      <p:sp>
        <p:nvSpPr>
          <p:cNvPr id="3" name="Text Placeholder 2">
            <a:extLst>
              <a:ext uri="{FF2B5EF4-FFF2-40B4-BE49-F238E27FC236}">
                <a16:creationId xmlns:a16="http://schemas.microsoft.com/office/drawing/2014/main" id="{B53530E5-4488-1CE9-C569-B318F23FF2EE}"/>
              </a:ext>
            </a:extLst>
          </p:cNvPr>
          <p:cNvSpPr>
            <a:spLocks noGrp="1"/>
          </p:cNvSpPr>
          <p:nvPr>
            <p:ph type="body" idx="1"/>
          </p:nvPr>
        </p:nvSpPr>
        <p:spPr/>
        <p:txBody>
          <a:bodyPr/>
          <a:lstStyle/>
          <a:p>
            <a:pPr algn="r" rtl="1"/>
            <a:r>
              <a:rPr lang="he-IL" sz="1800" b="0" i="0" u="none" strike="noStrike" dirty="0">
                <a:solidFill>
                  <a:srgbClr val="000000"/>
                </a:solidFill>
                <a:effectLst/>
                <a:latin typeface="Arial" panose="020B0604020202020204" pitchFamily="34" charset="0"/>
              </a:rPr>
              <a:t>"והכי חשוב: אל תכעסו על המודל אם הוא טועה – אולי הוא בעצמו קצת '</a:t>
            </a:r>
            <a:r>
              <a:rPr lang="en-US" sz="1800" b="0" i="0" u="none" strike="noStrike" dirty="0">
                <a:solidFill>
                  <a:srgbClr val="000000"/>
                </a:solidFill>
                <a:effectLst/>
                <a:latin typeface="Arial" panose="020B0604020202020204" pitchFamily="34" charset="0"/>
              </a:rPr>
              <a:t>angry' </a:t>
            </a:r>
            <a:r>
              <a:rPr lang="en-IL" sz="1800" b="0" i="0" u="none" strike="noStrike" dirty="0">
                <a:solidFill>
                  <a:srgbClr val="000000"/>
                </a:solidFill>
                <a:effectLst/>
                <a:latin typeface="Arial" panose="020B0604020202020204" pitchFamily="34" charset="0"/>
              </a:rPr>
              <a:t>😄"</a:t>
            </a:r>
          </a:p>
          <a:p>
            <a:pPr marL="457200" marR="0" indent="-330200" algn="r" rtl="1">
              <a:lnSpc>
                <a:spcPct val="90000"/>
              </a:lnSpc>
              <a:spcBef>
                <a:spcPts val="0"/>
              </a:spcBef>
              <a:spcAft>
                <a:spcPts val="0"/>
              </a:spcAft>
              <a:buClr>
                <a:srgbClr val="EDEDED"/>
              </a:buClr>
              <a:buSzPts val="1600"/>
              <a:buFont typeface="Arial"/>
              <a:buChar char="●"/>
            </a:pPr>
            <a:endParaRPr lang="he-IL" dirty="0"/>
          </a:p>
          <a:p>
            <a:pPr marL="457200" marR="0" indent="-330200" algn="r" rtl="1">
              <a:lnSpc>
                <a:spcPct val="90000"/>
              </a:lnSpc>
              <a:spcBef>
                <a:spcPts val="0"/>
              </a:spcBef>
              <a:spcAft>
                <a:spcPts val="0"/>
              </a:spcAft>
              <a:buClr>
                <a:srgbClr val="EDEDED"/>
              </a:buClr>
              <a:buSzPts val="1600"/>
              <a:buFont typeface="Arial"/>
              <a:buChar char="●"/>
            </a:pPr>
            <a:endParaRPr lang="he-IL" dirty="0"/>
          </a:p>
          <a:p>
            <a:pPr marL="457200" marR="0" indent="-330200" algn="r" rtl="1">
              <a:lnSpc>
                <a:spcPct val="90000"/>
              </a:lnSpc>
              <a:spcBef>
                <a:spcPts val="0"/>
              </a:spcBef>
              <a:spcAft>
                <a:spcPts val="0"/>
              </a:spcAft>
              <a:buClr>
                <a:srgbClr val="EDEDED"/>
              </a:buClr>
              <a:buSzPts val="1600"/>
              <a:buFont typeface="Arial"/>
              <a:buChar char="●"/>
            </a:pPr>
            <a:endParaRPr lang="he-IL" dirty="0"/>
          </a:p>
          <a:p>
            <a:pPr marL="457200" marR="0" indent="-330200" algn="r" rtl="1">
              <a:lnSpc>
                <a:spcPct val="90000"/>
              </a:lnSpc>
              <a:spcBef>
                <a:spcPts val="0"/>
              </a:spcBef>
              <a:spcAft>
                <a:spcPts val="0"/>
              </a:spcAft>
              <a:buClr>
                <a:srgbClr val="EDEDED"/>
              </a:buClr>
              <a:buSzPts val="1600"/>
              <a:buFont typeface="Arial"/>
              <a:buChar char="●"/>
            </a:pPr>
            <a:r>
              <a:rPr lang="he-IL" dirty="0"/>
              <a:t>איך יכולנו יותר לשפר את התוצאות שלנו ?</a:t>
            </a:r>
          </a:p>
          <a:p>
            <a:pPr marL="457200" marR="0" indent="-330200" algn="r" rtl="1">
              <a:lnSpc>
                <a:spcPct val="90000"/>
              </a:lnSpc>
              <a:spcBef>
                <a:spcPts val="0"/>
              </a:spcBef>
              <a:spcAft>
                <a:spcPts val="0"/>
              </a:spcAft>
              <a:buClr>
                <a:srgbClr val="EDEDED"/>
              </a:buClr>
              <a:buSzPts val="1600"/>
              <a:buFont typeface="Arial"/>
              <a:buChar char="●"/>
            </a:pPr>
            <a:endParaRPr lang="he-IL" dirty="0"/>
          </a:p>
          <a:p>
            <a:pPr marL="457200" marR="0" indent="-330200" algn="r" rtl="1">
              <a:lnSpc>
                <a:spcPct val="90000"/>
              </a:lnSpc>
              <a:spcBef>
                <a:spcPts val="0"/>
              </a:spcBef>
              <a:spcAft>
                <a:spcPts val="0"/>
              </a:spcAft>
              <a:buClr>
                <a:srgbClr val="EDEDED"/>
              </a:buClr>
              <a:buSzPts val="1600"/>
              <a:buFont typeface="Arial"/>
              <a:buChar char="●"/>
            </a:pPr>
            <a:endParaRPr lang="he-IL" dirty="0"/>
          </a:p>
          <a:p>
            <a:pPr marL="457200" marR="0" indent="-330200" algn="r" rtl="1">
              <a:lnSpc>
                <a:spcPct val="90000"/>
              </a:lnSpc>
              <a:spcBef>
                <a:spcPts val="0"/>
              </a:spcBef>
              <a:spcAft>
                <a:spcPts val="0"/>
              </a:spcAft>
              <a:buClr>
                <a:srgbClr val="EDEDED"/>
              </a:buClr>
              <a:buSzPts val="1600"/>
              <a:buFont typeface="Arial"/>
              <a:buChar char="●"/>
            </a:pPr>
            <a:r>
              <a:rPr lang="he-IL" dirty="0">
                <a:solidFill>
                  <a:srgbClr val="FF0000"/>
                </a:solidFill>
                <a:highlight>
                  <a:srgbClr val="FFFF00"/>
                </a:highlight>
              </a:rPr>
              <a:t>למצוא שאלה מקורית וטובה לשים פה</a:t>
            </a:r>
            <a:endParaRPr lang="en-IL" dirty="0">
              <a:solidFill>
                <a:srgbClr val="FF0000"/>
              </a:solidFill>
              <a:highlight>
                <a:srgbClr val="FFFF00"/>
              </a:highlight>
            </a:endParaRPr>
          </a:p>
        </p:txBody>
      </p:sp>
      <p:sp>
        <p:nvSpPr>
          <p:cNvPr id="4" name="Slide Number Placeholder 3">
            <a:extLst>
              <a:ext uri="{FF2B5EF4-FFF2-40B4-BE49-F238E27FC236}">
                <a16:creationId xmlns:a16="http://schemas.microsoft.com/office/drawing/2014/main" id="{F7DDC5F6-1151-3772-F35E-4C7289DA351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spTree>
    <p:extLst>
      <p:ext uri="{BB962C8B-B14F-4D97-AF65-F5344CB8AC3E}">
        <p14:creationId xmlns:p14="http://schemas.microsoft.com/office/powerpoint/2010/main" val="196972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B2E28-43A0-65E9-C8E7-6A10393BBD6A}"/>
              </a:ext>
            </a:extLst>
          </p:cNvPr>
          <p:cNvSpPr>
            <a:spLocks noGrp="1"/>
          </p:cNvSpPr>
          <p:nvPr>
            <p:ph type="title"/>
          </p:nvPr>
        </p:nvSpPr>
        <p:spPr/>
        <p:txBody>
          <a:bodyPr/>
          <a:lstStyle/>
          <a:p>
            <a:pPr algn="ctr"/>
            <a:r>
              <a:rPr lang="he-IL" sz="1800" b="0" i="0" u="none" strike="noStrike" dirty="0">
                <a:solidFill>
                  <a:srgbClr val="000000"/>
                </a:solidFill>
                <a:effectLst/>
                <a:highlight>
                  <a:srgbClr val="C0C0C0"/>
                </a:highlight>
                <a:latin typeface="Arial" panose="020B0604020202020204" pitchFamily="34" charset="0"/>
              </a:rPr>
              <a:t>חידת היום: אילו סוגי הבעות פנים המחשב שלנו יכול לזהות?</a:t>
            </a:r>
            <a:endParaRPr lang="en-IL" dirty="0">
              <a:highlight>
                <a:srgbClr val="C0C0C0"/>
              </a:highlight>
            </a:endParaRPr>
          </a:p>
        </p:txBody>
      </p:sp>
      <p:sp>
        <p:nvSpPr>
          <p:cNvPr id="3" name="Content Placeholder 2">
            <a:extLst>
              <a:ext uri="{FF2B5EF4-FFF2-40B4-BE49-F238E27FC236}">
                <a16:creationId xmlns:a16="http://schemas.microsoft.com/office/drawing/2014/main" id="{C037CEF6-1D8F-47E4-908C-7D6604463030}"/>
              </a:ext>
            </a:extLst>
          </p:cNvPr>
          <p:cNvSpPr>
            <a:spLocks noGrp="1"/>
          </p:cNvSpPr>
          <p:nvPr>
            <p:ph idx="1"/>
          </p:nvPr>
        </p:nvSpPr>
        <p:spPr/>
        <p:txBody>
          <a:bodyPr/>
          <a:lstStyle/>
          <a:p>
            <a:r>
              <a:rPr lang="he-IL" sz="1800" b="0" i="0" u="none" strike="noStrike" dirty="0">
                <a:solidFill>
                  <a:srgbClr val="000000"/>
                </a:solidFill>
                <a:effectLst/>
                <a:latin typeface="Arial" panose="020B0604020202020204" pitchFamily="34" charset="0"/>
              </a:rPr>
              <a:t>יש לכם ניחוש איזה מודל הכי טוב למשימה הזו</a:t>
            </a:r>
            <a:r>
              <a:rPr lang="he-IL" sz="1800" b="0" i="0" u="none" strike="noStrike" dirty="0">
                <a:solidFill>
                  <a:srgbClr val="FF0000"/>
                </a:solidFill>
                <a:effectLst/>
                <a:latin typeface="Arial" panose="020B0604020202020204" pitchFamily="34" charset="0"/>
              </a:rPr>
              <a:t>? </a:t>
            </a:r>
            <a:r>
              <a:rPr lang="he-IL" sz="1800" b="0" i="0" u="none" strike="noStrike" dirty="0">
                <a:solidFill>
                  <a:srgbClr val="FF0000"/>
                </a:solidFill>
                <a:effectLst/>
                <a:highlight>
                  <a:srgbClr val="FFFF00"/>
                </a:highlight>
                <a:latin typeface="Arial" panose="020B0604020202020204" pitchFamily="34" charset="0"/>
              </a:rPr>
              <a:t>(אפשר </a:t>
            </a:r>
            <a:r>
              <a:rPr lang="he-IL" sz="1800" dirty="0">
                <a:solidFill>
                  <a:srgbClr val="FF0000"/>
                </a:solidFill>
                <a:highlight>
                  <a:srgbClr val="FFFF00"/>
                </a:highlight>
                <a:latin typeface="Arial" panose="020B0604020202020204" pitchFamily="34" charset="0"/>
              </a:rPr>
              <a:t>לשנות את השאלה)</a:t>
            </a:r>
            <a:endParaRPr lang="en-IL" dirty="0">
              <a:solidFill>
                <a:srgbClr val="FF0000"/>
              </a:solidFill>
              <a:highlight>
                <a:srgbClr val="FFFF00"/>
              </a:highlight>
            </a:endParaRPr>
          </a:p>
        </p:txBody>
      </p:sp>
      <p:sp>
        <p:nvSpPr>
          <p:cNvPr id="4" name="Slide Number Placeholder 3">
            <a:extLst>
              <a:ext uri="{FF2B5EF4-FFF2-40B4-BE49-F238E27FC236}">
                <a16:creationId xmlns:a16="http://schemas.microsoft.com/office/drawing/2014/main" id="{840B1E1A-82DB-ADE4-38CB-88C9AE83B15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6" name="Picture 5" descr="A collage of different people&#10;&#10;Description automatically generated">
            <a:extLst>
              <a:ext uri="{FF2B5EF4-FFF2-40B4-BE49-F238E27FC236}">
                <a16:creationId xmlns:a16="http://schemas.microsoft.com/office/drawing/2014/main" id="{9EA58FD5-E046-E9AF-6439-ECD6322BF5EE}"/>
              </a:ext>
            </a:extLst>
          </p:cNvPr>
          <p:cNvPicPr>
            <a:picLocks noChangeAspect="1"/>
          </p:cNvPicPr>
          <p:nvPr/>
        </p:nvPicPr>
        <p:blipFill>
          <a:blip r:embed="rId2"/>
          <a:stretch>
            <a:fillRect/>
          </a:stretch>
        </p:blipFill>
        <p:spPr>
          <a:xfrm>
            <a:off x="2668911" y="1758156"/>
            <a:ext cx="4017528" cy="3111500"/>
          </a:xfrm>
          <a:prstGeom prst="rect">
            <a:avLst/>
          </a:prstGeom>
        </p:spPr>
      </p:pic>
    </p:spTree>
    <p:extLst>
      <p:ext uri="{BB962C8B-B14F-4D97-AF65-F5344CB8AC3E}">
        <p14:creationId xmlns:p14="http://schemas.microsoft.com/office/powerpoint/2010/main" val="35005760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9FDD2-0E04-23D8-BFFB-9369E5FDFD21}"/>
              </a:ext>
            </a:extLst>
          </p:cNvPr>
          <p:cNvSpPr>
            <a:spLocks noGrp="1"/>
          </p:cNvSpPr>
          <p:nvPr>
            <p:ph type="title"/>
          </p:nvPr>
        </p:nvSpPr>
        <p:spPr/>
        <p:txBody>
          <a:bodyPr>
            <a:normAutofit/>
          </a:bodyPr>
          <a:lstStyle/>
          <a:p>
            <a:pPr algn="ctr"/>
            <a:br>
              <a:rPr lang="en-US" sz="1800" b="0" i="0" u="none" strike="noStrike" dirty="0">
                <a:solidFill>
                  <a:srgbClr val="000000"/>
                </a:solidFill>
                <a:effectLst/>
                <a:latin typeface="Arial" panose="020B0604020202020204" pitchFamily="34" charset="0"/>
              </a:rPr>
            </a:br>
            <a:r>
              <a:rPr lang="he-IL" sz="1800" b="0" i="0" u="none" strike="noStrike" dirty="0">
                <a:solidFill>
                  <a:srgbClr val="000000"/>
                </a:solidFill>
                <a:effectLst/>
                <a:latin typeface="Arial" panose="020B0604020202020204" pitchFamily="34" charset="0"/>
              </a:rPr>
              <a:t>זיהוי הבעות פנים בעזרת למידה עמוקה</a:t>
            </a:r>
            <a:br>
              <a:rPr lang="en-US" sz="1800" b="0" i="0" u="none" strike="noStrike" dirty="0">
                <a:solidFill>
                  <a:srgbClr val="000000"/>
                </a:solidFill>
                <a:effectLst/>
                <a:latin typeface="Arial" panose="020B0604020202020204" pitchFamily="34" charset="0"/>
              </a:rPr>
            </a:br>
            <a:r>
              <a:rPr lang="he-IL" sz="1800" b="0" i="0" u="none" strike="noStrike" dirty="0">
                <a:solidFill>
                  <a:srgbClr val="FF0000"/>
                </a:solidFill>
                <a:effectLst/>
                <a:highlight>
                  <a:srgbClr val="FFFF00"/>
                </a:highlight>
                <a:latin typeface="Arial" panose="020B0604020202020204" pitchFamily="34" charset="0"/>
              </a:rPr>
              <a:t>לערוך דף זה</a:t>
            </a:r>
            <a:endParaRPr lang="en-IL" dirty="0">
              <a:solidFill>
                <a:srgbClr val="FF0000"/>
              </a:solidFill>
              <a:highlight>
                <a:srgbClr val="FFFF00"/>
              </a:highlight>
            </a:endParaRPr>
          </a:p>
        </p:txBody>
      </p:sp>
      <p:sp>
        <p:nvSpPr>
          <p:cNvPr id="3" name="Content Placeholder 2">
            <a:extLst>
              <a:ext uri="{FF2B5EF4-FFF2-40B4-BE49-F238E27FC236}">
                <a16:creationId xmlns:a16="http://schemas.microsoft.com/office/drawing/2014/main" id="{769BA6B7-EC69-6429-5F7F-CCFAB07736F0}"/>
              </a:ext>
            </a:extLst>
          </p:cNvPr>
          <p:cNvSpPr>
            <a:spLocks noGrp="1"/>
          </p:cNvSpPr>
          <p:nvPr>
            <p:ph idx="1"/>
          </p:nvPr>
        </p:nvSpPr>
        <p:spPr/>
        <p:txBody>
          <a:bodyPr/>
          <a:lstStyle/>
          <a:p>
            <a:pPr rtl="1" fontAlgn="base">
              <a:buFont typeface="Arial" panose="020B0604020202020204" pitchFamily="34" charset="0"/>
              <a:buChar char="•"/>
            </a:pPr>
            <a:br>
              <a:rPr lang="he-IL" sz="1100" b="0" i="0" u="none" strike="noStrike" dirty="0">
                <a:solidFill>
                  <a:srgbClr val="000000"/>
                </a:solidFill>
                <a:effectLst/>
                <a:latin typeface="Arial" panose="020B0604020202020204" pitchFamily="34" charset="0"/>
              </a:rPr>
            </a:br>
            <a:endParaRPr lang="he-IL" sz="1100" b="0" i="0" u="none" strike="noStrike" dirty="0">
              <a:solidFill>
                <a:srgbClr val="000000"/>
              </a:solidFill>
              <a:effectLst/>
              <a:latin typeface="Arial" panose="020B0604020202020204" pitchFamily="34" charset="0"/>
            </a:endParaRPr>
          </a:p>
          <a:p>
            <a:pPr marL="742950" lvl="1" indent="-285750" algn="r" rtl="1" fontAlgn="base">
              <a:buFont typeface="Arial" panose="020B0604020202020204" pitchFamily="34" charset="0"/>
              <a:buChar char="•"/>
            </a:pPr>
            <a:r>
              <a:rPr lang="he-IL" sz="1100" b="0" i="1" u="none" strike="noStrike" dirty="0">
                <a:solidFill>
                  <a:srgbClr val="000000"/>
                </a:solidFill>
                <a:effectLst/>
                <a:latin typeface="Arial" panose="020B0604020202020204" pitchFamily="34" charset="0"/>
              </a:rPr>
              <a:t>מטרת הפרויקט:</a:t>
            </a:r>
            <a:r>
              <a:rPr lang="he-IL" sz="1100" b="0" i="0" u="none" strike="noStrike" dirty="0">
                <a:solidFill>
                  <a:srgbClr val="000000"/>
                </a:solidFill>
                <a:effectLst/>
                <a:latin typeface="Arial" panose="020B0604020202020204" pitchFamily="34" charset="0"/>
              </a:rPr>
              <a:t> לסווג תמונה של פנים ל-7 קטגוריות רגש (</a:t>
            </a:r>
            <a:r>
              <a:rPr lang="en-US" sz="1100" b="0" i="0" u="none" strike="noStrike" dirty="0">
                <a:solidFill>
                  <a:srgbClr val="000000"/>
                </a:solidFill>
                <a:effectLst/>
                <a:latin typeface="Arial" panose="020B0604020202020204" pitchFamily="34" charset="0"/>
              </a:rPr>
              <a:t>angry, disgust, fear, happy, neutral, sad, surprise).</a:t>
            </a:r>
          </a:p>
          <a:p>
            <a:pPr marL="742950" lvl="1" indent="-285750" algn="r" rtl="1" fontAlgn="base">
              <a:spcAft>
                <a:spcPts val="1200"/>
              </a:spcAft>
              <a:buFont typeface="Arial" panose="020B0604020202020204" pitchFamily="34" charset="0"/>
              <a:buChar char="•"/>
            </a:pPr>
            <a:r>
              <a:rPr lang="he-IL" sz="1100" b="0" i="1" u="none" strike="noStrike" dirty="0">
                <a:solidFill>
                  <a:srgbClr val="000000"/>
                </a:solidFill>
                <a:effectLst/>
                <a:latin typeface="Arial" panose="020B0604020202020204" pitchFamily="34" charset="0"/>
              </a:rPr>
              <a:t>נתונים:</a:t>
            </a:r>
            <a:r>
              <a:rPr lang="he-IL" sz="1100" b="0" i="0" u="none" strike="noStrike" dirty="0">
                <a:solidFill>
                  <a:srgbClr val="000000"/>
                </a:solidFill>
                <a:effectLst/>
                <a:latin typeface="Arial" panose="020B0604020202020204" pitchFamily="34" charset="0"/>
              </a:rPr>
              <a:t> תמונות בגודל 48×48 פיקסלים בגווני אפור.</a:t>
            </a:r>
            <a:br>
              <a:rPr lang="en-US" sz="1100" b="0" i="0" u="none" strike="noStrike" dirty="0">
                <a:solidFill>
                  <a:srgbClr val="000000"/>
                </a:solidFill>
                <a:effectLst/>
                <a:latin typeface="Arial" panose="020B0604020202020204" pitchFamily="34" charset="0"/>
              </a:rPr>
            </a:br>
            <a:r>
              <a:rPr lang="he-IL" sz="1100" b="0" i="0" u="none" strike="noStrike" dirty="0">
                <a:solidFill>
                  <a:srgbClr val="000000"/>
                </a:solidFill>
                <a:effectLst/>
                <a:latin typeface="Arial" panose="020B0604020202020204" pitchFamily="34" charset="0"/>
              </a:rPr>
              <a:t>פרטי מערך הנתונים: התמונות הן בגווני אפור של 48×48 פיקסלים עם ערכי עוצמה הנעים בין 0 ל-255.</a:t>
            </a:r>
          </a:p>
          <a:p>
            <a:pPr marL="742950" lvl="1" indent="-285750" algn="r" rtl="1" fontAlgn="base">
              <a:spcAft>
                <a:spcPts val="1200"/>
              </a:spcAft>
              <a:buFont typeface="Arial" panose="020B0604020202020204" pitchFamily="34" charset="0"/>
              <a:buChar char="•"/>
            </a:pPr>
            <a:r>
              <a:rPr lang="he-IL" sz="1100" b="0" i="0" u="none" strike="noStrike" dirty="0">
                <a:solidFill>
                  <a:srgbClr val="000000"/>
                </a:solidFill>
                <a:effectLst/>
                <a:latin typeface="Arial" panose="020B0604020202020204" pitchFamily="34" charset="0"/>
              </a:rPr>
              <a:t>צריך להוסיף פה </a:t>
            </a:r>
            <a:r>
              <a:rPr lang="he-IL" sz="1800" b="0" i="0" u="none" strike="noStrike" dirty="0">
                <a:solidFill>
                  <a:srgbClr val="000000"/>
                </a:solidFill>
                <a:effectLst/>
                <a:latin typeface="Arial" panose="020B0604020202020204" pitchFamily="34" charset="0"/>
              </a:rPr>
              <a:t>לוגו של </a:t>
            </a:r>
            <a:r>
              <a:rPr lang="en-US" sz="1800" b="0" i="0" u="none" strike="noStrike" dirty="0">
                <a:solidFill>
                  <a:srgbClr val="000000"/>
                </a:solidFill>
                <a:effectLst/>
                <a:latin typeface="Arial" panose="020B0604020202020204" pitchFamily="34" charset="0"/>
              </a:rPr>
              <a:t>Kaggle (</a:t>
            </a:r>
            <a:r>
              <a:rPr lang="he-IL" sz="1800" b="0" i="0" u="none" strike="noStrike" dirty="0">
                <a:solidFill>
                  <a:srgbClr val="000000"/>
                </a:solidFill>
                <a:effectLst/>
                <a:latin typeface="Arial" panose="020B0604020202020204" pitchFamily="34" charset="0"/>
              </a:rPr>
              <a:t>או מקור הדאטה), ושורת קרדיט "</a:t>
            </a:r>
            <a:r>
              <a:rPr lang="en-US" sz="1800" b="0" i="0" u="none" strike="noStrike" dirty="0">
                <a:solidFill>
                  <a:srgbClr val="000000"/>
                </a:solidFill>
                <a:effectLst/>
                <a:latin typeface="Arial" panose="020B0604020202020204" pitchFamily="34" charset="0"/>
              </a:rPr>
              <a:t>Dataset from Kaggle (Face Expression)" </a:t>
            </a:r>
            <a:r>
              <a:rPr lang="he-IL" sz="1800" b="0" i="0" u="none" strike="noStrike" dirty="0" err="1">
                <a:solidFill>
                  <a:srgbClr val="000000"/>
                </a:solidFill>
                <a:effectLst/>
                <a:latin typeface="Arial" panose="020B0604020202020204" pitchFamily="34" charset="0"/>
              </a:rPr>
              <a:t>וכו</a:t>
            </a:r>
            <a:r>
              <a:rPr lang="he-IL" sz="1800" b="0" i="0" u="none" strike="noStrike" dirty="0">
                <a:solidFill>
                  <a:srgbClr val="000000"/>
                </a:solidFill>
                <a:effectLst/>
                <a:latin typeface="Arial" panose="020B0604020202020204" pitchFamily="34" charset="0"/>
              </a:rPr>
              <a:t>'.</a:t>
            </a:r>
            <a:endParaRPr lang="he-IL" sz="1100" b="0" i="0" u="none" strike="noStrike" dirty="0">
              <a:solidFill>
                <a:srgbClr val="000000"/>
              </a:solidFill>
              <a:effectLst/>
              <a:latin typeface="Arial" panose="020B0604020202020204" pitchFamily="34" charset="0"/>
            </a:endParaRPr>
          </a:p>
        </p:txBody>
      </p:sp>
      <p:sp>
        <p:nvSpPr>
          <p:cNvPr id="4" name="Slide Number Placeholder 3">
            <a:extLst>
              <a:ext uri="{FF2B5EF4-FFF2-40B4-BE49-F238E27FC236}">
                <a16:creationId xmlns:a16="http://schemas.microsoft.com/office/drawing/2014/main" id="{51B2A4D7-0A80-E6F5-7A5C-E9B544FF562F}"/>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extLst>
      <p:ext uri="{BB962C8B-B14F-4D97-AF65-F5344CB8AC3E}">
        <p14:creationId xmlns:p14="http://schemas.microsoft.com/office/powerpoint/2010/main" val="14621744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5"/>
          <p:cNvSpPr txBox="1">
            <a:spLocks noGrp="1"/>
          </p:cNvSpPr>
          <p:nvPr>
            <p:ph type="ctrTitle"/>
          </p:nvPr>
        </p:nvSpPr>
        <p:spPr>
          <a:xfrm>
            <a:off x="-1599409" y="1823374"/>
            <a:ext cx="7783286" cy="1231200"/>
          </a:xfrm>
          <a:prstGeom prst="rect">
            <a:avLst/>
          </a:prstGeom>
        </p:spPr>
        <p:txBody>
          <a:bodyPr spcFirstLastPara="1" wrap="square" lIns="91425" tIns="45700" rIns="91425" bIns="45700" anchor="t" anchorCtr="0">
            <a:normAutofit/>
          </a:bodyPr>
          <a:lstStyle/>
          <a:p>
            <a:pPr marL="0" lvl="0" indent="0" algn="r" rtl="0">
              <a:spcBef>
                <a:spcPts val="0"/>
              </a:spcBef>
              <a:spcAft>
                <a:spcPts val="0"/>
              </a:spcAft>
              <a:buNone/>
            </a:pPr>
            <a:r>
              <a:rPr lang="he-IL" b="1" dirty="0"/>
              <a:t>המודלים</a:t>
            </a:r>
            <a:endParaRPr b="1" dirty="0"/>
          </a:p>
        </p:txBody>
      </p:sp>
      <p:sp>
        <p:nvSpPr>
          <p:cNvPr id="181" name="Google Shape;181;p25"/>
          <p:cNvSpPr txBox="1">
            <a:spLocks noGrp="1"/>
          </p:cNvSpPr>
          <p:nvPr>
            <p:ph type="sldNum" idx="12"/>
          </p:nvPr>
        </p:nvSpPr>
        <p:spPr>
          <a:xfrm>
            <a:off x="6457950" y="4767263"/>
            <a:ext cx="2057400" cy="273900"/>
          </a:xfrm>
          <a:prstGeom prst="rect">
            <a:avLst/>
          </a:prstGeom>
        </p:spPr>
        <p:txBody>
          <a:bodyPr spcFirstLastPara="1" wrap="square" lIns="91425" tIns="45700" rIns="91425" bIns="45700" anchor="ctr" anchorCtr="0">
            <a:noAutofit/>
          </a:bodyPr>
          <a:lstStyle/>
          <a:p>
            <a:pPr marL="0" marR="0" lvl="0" indent="0" algn="r" defTabSz="914400" rtl="0" eaLnBrk="1" fontAlgn="auto" latinLnBrk="0" hangingPunct="1">
              <a:lnSpc>
                <a:spcPct val="100000"/>
              </a:lnSpc>
              <a:spcBef>
                <a:spcPts val="0"/>
              </a:spcBef>
              <a:spcAft>
                <a:spcPts val="0"/>
              </a:spcAft>
              <a:buClr>
                <a:srgbClr val="EDEDED"/>
              </a:buClr>
              <a:buSzPts val="900"/>
              <a:buFont typeface="Corbel"/>
              <a:buNone/>
              <a:tabLst/>
              <a:defRPr/>
            </a:pPr>
            <a:fld id="{00000000-1234-1234-1234-123412341234}" type="slidenum">
              <a:rPr kumimoji="0" lang="en-US" sz="900" b="0" i="0" u="none" strike="noStrike" kern="0" cap="none" spc="0" normalizeH="0" baseline="0" noProof="0">
                <a:ln>
                  <a:noFill/>
                </a:ln>
                <a:solidFill>
                  <a:srgbClr val="EDEDED"/>
                </a:solidFill>
                <a:effectLst/>
                <a:uLnTx/>
                <a:uFillTx/>
                <a:latin typeface="Corbel"/>
                <a:sym typeface="Corbel"/>
              </a:rPr>
              <a:pPr marL="0" marR="0" lvl="0" indent="0" algn="r" defTabSz="914400" rtl="0" eaLnBrk="1" fontAlgn="auto" latinLnBrk="0" hangingPunct="1">
                <a:lnSpc>
                  <a:spcPct val="100000"/>
                </a:lnSpc>
                <a:spcBef>
                  <a:spcPts val="0"/>
                </a:spcBef>
                <a:spcAft>
                  <a:spcPts val="0"/>
                </a:spcAft>
                <a:buClr>
                  <a:srgbClr val="EDEDED"/>
                </a:buClr>
                <a:buSzPts val="900"/>
                <a:buFont typeface="Corbel"/>
                <a:buNone/>
                <a:tabLst/>
                <a:defRPr/>
              </a:pPr>
              <a:t>4</a:t>
            </a:fld>
            <a:endParaRPr kumimoji="0" sz="900" b="0" i="0" u="none" strike="noStrike" kern="0" cap="none" spc="0" normalizeH="0" baseline="0" noProof="0">
              <a:ln>
                <a:noFill/>
              </a:ln>
              <a:solidFill>
                <a:srgbClr val="EDEDED"/>
              </a:solidFill>
              <a:effectLst/>
              <a:uLnTx/>
              <a:uFillTx/>
              <a:latin typeface="Corbel"/>
              <a:sym typeface="Corbe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61B97-064A-D64E-B91B-C2F028502393}"/>
              </a:ext>
            </a:extLst>
          </p:cNvPr>
          <p:cNvSpPr>
            <a:spLocks noGrp="1"/>
          </p:cNvSpPr>
          <p:nvPr>
            <p:ph type="title"/>
          </p:nvPr>
        </p:nvSpPr>
        <p:spPr/>
        <p:txBody>
          <a:bodyPr/>
          <a:lstStyle/>
          <a:p>
            <a:pPr algn="ctr"/>
            <a:r>
              <a:rPr lang="en-US" sz="1800" b="1" i="0" u="none" strike="noStrike" dirty="0">
                <a:solidFill>
                  <a:srgbClr val="000000"/>
                </a:solidFill>
                <a:effectLst/>
                <a:latin typeface="Arial" panose="020B0604020202020204" pitchFamily="34" charset="0"/>
              </a:rPr>
              <a:t>Baseline – </a:t>
            </a:r>
            <a:r>
              <a:rPr lang="he-IL" sz="1800" b="1" i="0" u="none" strike="noStrike" dirty="0">
                <a:solidFill>
                  <a:srgbClr val="000000"/>
                </a:solidFill>
                <a:effectLst/>
                <a:latin typeface="Arial" panose="020B0604020202020204" pitchFamily="34" charset="0"/>
              </a:rPr>
              <a:t>מודל מינימלי</a:t>
            </a:r>
            <a:endParaRPr lang="en-IL" dirty="0"/>
          </a:p>
        </p:txBody>
      </p:sp>
      <p:sp>
        <p:nvSpPr>
          <p:cNvPr id="3" name="Text Placeholder 2">
            <a:extLst>
              <a:ext uri="{FF2B5EF4-FFF2-40B4-BE49-F238E27FC236}">
                <a16:creationId xmlns:a16="http://schemas.microsoft.com/office/drawing/2014/main" id="{11F148E7-C077-2C58-601B-9C0071144E41}"/>
              </a:ext>
            </a:extLst>
          </p:cNvPr>
          <p:cNvSpPr>
            <a:spLocks noGrp="1"/>
          </p:cNvSpPr>
          <p:nvPr>
            <p:ph type="body" idx="1"/>
          </p:nvPr>
        </p:nvSpPr>
        <p:spPr/>
        <p:txBody>
          <a:bodyPr/>
          <a:lstStyle/>
          <a:p>
            <a:pPr marR="457200" algn="r" rtl="1" fontAlgn="base">
              <a:spcBef>
                <a:spcPts val="1200"/>
              </a:spcBef>
              <a:buFont typeface="Arial" panose="020B0604020202020204" pitchFamily="34" charset="0"/>
              <a:buChar char="•"/>
            </a:pPr>
            <a:r>
              <a:rPr lang="he-IL" sz="1800" b="0" i="0" u="none" strike="noStrike" dirty="0">
                <a:solidFill>
                  <a:srgbClr val="000000"/>
                </a:solidFill>
                <a:effectLst/>
                <a:latin typeface="Arial" panose="020B0604020202020204" pitchFamily="34" charset="0"/>
              </a:rPr>
              <a:t>תמיד ניבוי הקטגוריה הכי נפוצה במאגר שלנו – במקרה שלנו זה הפרצוף השמח </a:t>
            </a:r>
          </a:p>
          <a:p>
            <a:pPr marR="457200" algn="r" rtl="1" fontAlgn="base">
              <a:spcBef>
                <a:spcPts val="1200"/>
              </a:spcBef>
              <a:buFont typeface="Arial" panose="020B0604020202020204" pitchFamily="34" charset="0"/>
              <a:buChar char="•"/>
            </a:pPr>
            <a:r>
              <a:rPr lang="he-IL" sz="1800" b="0" i="0" u="none" strike="noStrike" dirty="0">
                <a:solidFill>
                  <a:srgbClr val="000000"/>
                </a:solidFill>
                <a:effectLst/>
                <a:latin typeface="Arial" panose="020B0604020202020204" pitchFamily="34" charset="0"/>
              </a:rPr>
              <a:t>רמת הדיוק של המודל במצב זה הוא 25%</a:t>
            </a:r>
            <a:endParaRPr lang="en-US" sz="1800" b="0" i="0" u="none" strike="noStrike" dirty="0">
              <a:solidFill>
                <a:srgbClr val="000000"/>
              </a:solidFill>
              <a:effectLst/>
              <a:latin typeface="Arial" panose="020B0604020202020204" pitchFamily="34" charset="0"/>
            </a:endParaRPr>
          </a:p>
          <a:p>
            <a:pPr marL="457200" marR="0" indent="-330200" algn="r" rtl="1">
              <a:lnSpc>
                <a:spcPct val="90000"/>
              </a:lnSpc>
              <a:spcBef>
                <a:spcPts val="0"/>
              </a:spcBef>
              <a:spcAft>
                <a:spcPts val="0"/>
              </a:spcAft>
              <a:buClr>
                <a:srgbClr val="EDEDED"/>
              </a:buClr>
              <a:buSzPts val="1600"/>
              <a:buFont typeface="Arial"/>
              <a:buChar char="●"/>
            </a:pPr>
            <a:endParaRPr lang="en-IL" dirty="0"/>
          </a:p>
        </p:txBody>
      </p:sp>
      <p:sp>
        <p:nvSpPr>
          <p:cNvPr id="4" name="Slide Number Placeholder 3">
            <a:extLst>
              <a:ext uri="{FF2B5EF4-FFF2-40B4-BE49-F238E27FC236}">
                <a16:creationId xmlns:a16="http://schemas.microsoft.com/office/drawing/2014/main" id="{12ED2471-10E8-F419-6E9B-DDC94A1C6F5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6" name="Picture 5" descr="A graph of blue bars with white text&#10;&#10;Description automatically generated">
            <a:extLst>
              <a:ext uri="{FF2B5EF4-FFF2-40B4-BE49-F238E27FC236}">
                <a16:creationId xmlns:a16="http://schemas.microsoft.com/office/drawing/2014/main" id="{8538353A-F69F-1AF4-63D3-5609F264A69D}"/>
              </a:ext>
            </a:extLst>
          </p:cNvPr>
          <p:cNvPicPr>
            <a:picLocks noChangeAspect="1"/>
          </p:cNvPicPr>
          <p:nvPr/>
        </p:nvPicPr>
        <p:blipFill>
          <a:blip r:embed="rId2"/>
          <a:stretch>
            <a:fillRect/>
          </a:stretch>
        </p:blipFill>
        <p:spPr>
          <a:xfrm>
            <a:off x="2785929" y="2571750"/>
            <a:ext cx="3834498" cy="2396561"/>
          </a:xfrm>
          <a:prstGeom prst="rect">
            <a:avLst/>
          </a:prstGeom>
        </p:spPr>
      </p:pic>
    </p:spTree>
    <p:extLst>
      <p:ext uri="{BB962C8B-B14F-4D97-AF65-F5344CB8AC3E}">
        <p14:creationId xmlns:p14="http://schemas.microsoft.com/office/powerpoint/2010/main" val="2701691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97F16-F1FB-4DB2-8FE8-359F39FBF345}"/>
              </a:ext>
            </a:extLst>
          </p:cNvPr>
          <p:cNvSpPr>
            <a:spLocks noGrp="1"/>
          </p:cNvSpPr>
          <p:nvPr>
            <p:ph type="title"/>
          </p:nvPr>
        </p:nvSpPr>
        <p:spPr/>
        <p:txBody>
          <a:bodyPr/>
          <a:lstStyle/>
          <a:p>
            <a:pPr algn="ctr"/>
            <a:r>
              <a:rPr lang="en-US" sz="1800" b="1" i="0" u="none" strike="noStrike" dirty="0" err="1">
                <a:solidFill>
                  <a:srgbClr val="000000"/>
                </a:solidFill>
                <a:effectLst/>
                <a:latin typeface="Arial" panose="020B0604020202020204" pitchFamily="34" charset="0"/>
              </a:rPr>
              <a:t>Softmax</a:t>
            </a:r>
            <a:r>
              <a:rPr lang="en-US" sz="1800" b="1" i="0" u="none" strike="noStrike" dirty="0">
                <a:solidFill>
                  <a:srgbClr val="000000"/>
                </a:solidFill>
                <a:effectLst/>
                <a:latin typeface="Arial" panose="020B0604020202020204" pitchFamily="34" charset="0"/>
              </a:rPr>
              <a:t> (Logistic Regression</a:t>
            </a:r>
            <a:r>
              <a:rPr lang="he-IL" sz="1800" b="1" i="0" u="none" strike="noStrike" dirty="0">
                <a:solidFill>
                  <a:srgbClr val="000000"/>
                </a:solidFill>
                <a:effectLst/>
                <a:latin typeface="Arial" panose="020B0604020202020204" pitchFamily="34" charset="0"/>
              </a:rPr>
              <a:t>(</a:t>
            </a:r>
            <a:endParaRPr lang="en-IL" dirty="0"/>
          </a:p>
        </p:txBody>
      </p:sp>
      <p:sp>
        <p:nvSpPr>
          <p:cNvPr id="3" name="Text Placeholder 2">
            <a:extLst>
              <a:ext uri="{FF2B5EF4-FFF2-40B4-BE49-F238E27FC236}">
                <a16:creationId xmlns:a16="http://schemas.microsoft.com/office/drawing/2014/main" id="{D7AC7CA5-ADA4-A76F-BB16-E6D887DD542C}"/>
              </a:ext>
            </a:extLst>
          </p:cNvPr>
          <p:cNvSpPr>
            <a:spLocks noGrp="1"/>
          </p:cNvSpPr>
          <p:nvPr>
            <p:ph type="body" idx="1"/>
          </p:nvPr>
        </p:nvSpPr>
        <p:spPr/>
        <p:txBody>
          <a:bodyPr/>
          <a:lstStyle/>
          <a:p>
            <a:pPr marL="457200" lvl="1" indent="0" algn="r" rtl="1" fontAlgn="base">
              <a:spcAft>
                <a:spcPts val="1200"/>
              </a:spcAft>
              <a:buNone/>
            </a:pPr>
            <a:endParaRPr lang="he-IL" sz="1100" dirty="0">
              <a:solidFill>
                <a:srgbClr val="000000"/>
              </a:solidFill>
              <a:highlight>
                <a:srgbClr val="C0C0C0"/>
              </a:highlight>
              <a:latin typeface="Arial" panose="020B0604020202020204" pitchFamily="34" charset="0"/>
            </a:endParaRPr>
          </a:p>
          <a:p>
            <a:pPr marL="742950" lvl="1" indent="-285750" algn="r" rtl="1" fontAlgn="base">
              <a:spcAft>
                <a:spcPts val="1200"/>
              </a:spcAft>
              <a:buFont typeface="Arial" panose="020B0604020202020204" pitchFamily="34" charset="0"/>
              <a:buChar char="•"/>
            </a:pPr>
            <a:r>
              <a:rPr lang="he-IL" sz="1100" dirty="0">
                <a:solidFill>
                  <a:srgbClr val="3C4043"/>
                </a:solidFill>
                <a:effectLst/>
                <a:highlight>
                  <a:srgbClr val="C0C0C0"/>
                </a:highlight>
              </a:rPr>
              <a:t>מודל סיווג רב-מחלקות פשוט שמנבא הסתברויות עבור כל מחלקה באמצעות טרנספורמציה לינארית ואחריה פונקציית ההפעלה של </a:t>
            </a:r>
            <a:r>
              <a:rPr lang="en-US" sz="1100" dirty="0" err="1">
                <a:solidFill>
                  <a:srgbClr val="3C4043"/>
                </a:solidFill>
                <a:effectLst/>
                <a:highlight>
                  <a:srgbClr val="C0C0C0"/>
                </a:highlight>
              </a:rPr>
              <a:t>Softmax</a:t>
            </a:r>
            <a:r>
              <a:rPr lang="en-US" sz="1100" dirty="0">
                <a:solidFill>
                  <a:srgbClr val="3C4043"/>
                </a:solidFill>
                <a:effectLst/>
                <a:highlight>
                  <a:srgbClr val="C0C0C0"/>
                </a:highlight>
              </a:rPr>
              <a:t>. </a:t>
            </a:r>
            <a:r>
              <a:rPr lang="he-IL" sz="1100" dirty="0">
                <a:solidFill>
                  <a:srgbClr val="3C4043"/>
                </a:solidFill>
                <a:effectLst/>
                <a:highlight>
                  <a:srgbClr val="C0C0C0"/>
                </a:highlight>
              </a:rPr>
              <a:t>הוא בוחר את המחלקה עם ההסתברות הגבוהה ביותר בתור התחזית הסופית.</a:t>
            </a:r>
          </a:p>
          <a:p>
            <a:pPr rtl="1" fontAlgn="base">
              <a:buFont typeface="Arial" panose="020B0604020202020204" pitchFamily="34" charset="0"/>
              <a:buChar char="•"/>
            </a:pPr>
            <a:br>
              <a:rPr lang="en-US" sz="1100" b="0" i="0" u="none" strike="noStrike" dirty="0">
                <a:solidFill>
                  <a:srgbClr val="000000"/>
                </a:solidFill>
                <a:effectLst/>
                <a:latin typeface="Arial" panose="020B0604020202020204" pitchFamily="34" charset="0"/>
              </a:rPr>
            </a:br>
            <a:endParaRPr lang="en-US" sz="1100" b="0" i="0" u="none" strike="noStrike" dirty="0">
              <a:solidFill>
                <a:srgbClr val="000000"/>
              </a:solidFill>
              <a:effectLst/>
              <a:latin typeface="Arial" panose="020B0604020202020204" pitchFamily="34" charset="0"/>
            </a:endParaRPr>
          </a:p>
          <a:p>
            <a:pPr marL="742950" lvl="1" indent="-285750" algn="r" rtl="1" fontAlgn="base">
              <a:buFont typeface="Arial" panose="020B0604020202020204" pitchFamily="34" charset="0"/>
              <a:buChar char="•"/>
            </a:pPr>
            <a:r>
              <a:rPr lang="en-US" sz="1100" b="0" i="0" u="none" strike="noStrike" dirty="0">
                <a:solidFill>
                  <a:srgbClr val="000000"/>
                </a:solidFill>
                <a:effectLst/>
                <a:latin typeface="Arial" panose="020B0604020202020204" pitchFamily="34" charset="0"/>
              </a:rPr>
              <a:t>Flatten(48×48) -&gt; Linear(2304-&gt;7).</a:t>
            </a:r>
          </a:p>
          <a:p>
            <a:pPr marL="742950" lvl="1" indent="-285750" algn="r" rtl="1" fontAlgn="base">
              <a:buFont typeface="Arial" panose="020B0604020202020204" pitchFamily="34" charset="0"/>
              <a:buChar char="•"/>
            </a:pPr>
            <a:r>
              <a:rPr lang="he-IL" sz="1100" b="0" i="0" u="none" strike="noStrike" dirty="0">
                <a:solidFill>
                  <a:srgbClr val="000000"/>
                </a:solidFill>
                <a:effectLst/>
                <a:latin typeface="Arial" panose="020B0604020202020204" pitchFamily="34" charset="0"/>
              </a:rPr>
              <a:t>לאחר </a:t>
            </a:r>
            <a:r>
              <a:rPr lang="he-IL" sz="1100" dirty="0">
                <a:solidFill>
                  <a:srgbClr val="000000"/>
                </a:solidFill>
                <a:latin typeface="Arial" panose="020B0604020202020204" pitchFamily="34" charset="0"/>
              </a:rPr>
              <a:t>לאחר ביצוע </a:t>
            </a:r>
            <a:r>
              <a:rPr lang="en-US" sz="1100" dirty="0" err="1">
                <a:solidFill>
                  <a:srgbClr val="000000"/>
                </a:solidFill>
                <a:latin typeface="Arial" panose="020B0604020202020204" pitchFamily="34" charset="0"/>
              </a:rPr>
              <a:t>softmax</a:t>
            </a:r>
            <a:r>
              <a:rPr lang="he-IL" sz="1100" dirty="0">
                <a:solidFill>
                  <a:srgbClr val="000000"/>
                </a:solidFill>
                <a:latin typeface="Arial" panose="020B0604020202020204" pitchFamily="34" charset="0"/>
              </a:rPr>
              <a:t> שמחלק להסתברויות נפעיל </a:t>
            </a:r>
            <a:r>
              <a:rPr lang="en-US" sz="1100" dirty="0">
                <a:solidFill>
                  <a:srgbClr val="000000"/>
                </a:solidFill>
                <a:latin typeface="Arial" panose="020B0604020202020204" pitchFamily="34" charset="0"/>
              </a:rPr>
              <a:t>cross entropy </a:t>
            </a:r>
            <a:r>
              <a:rPr lang="he-IL" sz="1100" dirty="0">
                <a:solidFill>
                  <a:srgbClr val="000000"/>
                </a:solidFill>
                <a:latin typeface="Arial" panose="020B0604020202020204" pitchFamily="34" charset="0"/>
              </a:rPr>
              <a:t> אשר יביא לנו את </a:t>
            </a:r>
            <a:r>
              <a:rPr lang="he-IL" sz="1100" dirty="0">
                <a:solidFill>
                  <a:srgbClr val="000000"/>
                </a:solidFill>
                <a:highlight>
                  <a:srgbClr val="FFFF00"/>
                </a:highlight>
                <a:latin typeface="Arial" panose="020B0604020202020204" pitchFamily="34" charset="0"/>
              </a:rPr>
              <a:t>הסיווג   (צריך לערוך)</a:t>
            </a:r>
            <a:endParaRPr lang="he-IL" sz="1100" b="0" i="0" u="none" strike="noStrike" dirty="0">
              <a:solidFill>
                <a:srgbClr val="000000"/>
              </a:solidFill>
              <a:effectLst/>
              <a:highlight>
                <a:srgbClr val="FFFF00"/>
              </a:highlight>
              <a:latin typeface="Arial" panose="020B0604020202020204" pitchFamily="34" charset="0"/>
            </a:endParaRPr>
          </a:p>
          <a:p>
            <a:pPr marL="742950" lvl="1" indent="-285750" algn="r" rtl="1" fontAlgn="base">
              <a:spcAft>
                <a:spcPts val="1200"/>
              </a:spcAft>
              <a:buFont typeface="Arial" panose="020B0604020202020204" pitchFamily="34" charset="0"/>
              <a:buChar char="•"/>
            </a:pPr>
            <a:r>
              <a:rPr lang="he-IL" sz="1100" b="0" i="0" u="none" strike="noStrike" dirty="0">
                <a:solidFill>
                  <a:srgbClr val="000000"/>
                </a:solidFill>
                <a:effectLst/>
                <a:latin typeface="Arial" panose="020B0604020202020204" pitchFamily="34" charset="0"/>
              </a:rPr>
              <a:t>רמת הדיוק שלו היא 36% </a:t>
            </a:r>
            <a:endParaRPr lang="he-IL" sz="1100" b="0" i="0" u="none" strike="noStrike" dirty="0">
              <a:solidFill>
                <a:srgbClr val="000000"/>
              </a:solidFill>
              <a:effectLst/>
              <a:highlight>
                <a:srgbClr val="C0C0C0"/>
              </a:highlight>
              <a:latin typeface="Arial" panose="020B0604020202020204" pitchFamily="34" charset="0"/>
            </a:endParaRPr>
          </a:p>
          <a:p>
            <a:pPr marL="457200" marR="0" indent="-330200" algn="r" rtl="1">
              <a:lnSpc>
                <a:spcPct val="90000"/>
              </a:lnSpc>
              <a:spcBef>
                <a:spcPts val="0"/>
              </a:spcBef>
              <a:spcAft>
                <a:spcPts val="0"/>
              </a:spcAft>
              <a:buClr>
                <a:srgbClr val="EDEDED"/>
              </a:buClr>
              <a:buSzPts val="1600"/>
              <a:buFont typeface="Arial"/>
              <a:buChar char="●"/>
            </a:pPr>
            <a:endParaRPr lang="en-IL" dirty="0"/>
          </a:p>
        </p:txBody>
      </p:sp>
      <p:sp>
        <p:nvSpPr>
          <p:cNvPr id="4" name="Slide Number Placeholder 3">
            <a:extLst>
              <a:ext uri="{FF2B5EF4-FFF2-40B4-BE49-F238E27FC236}">
                <a16:creationId xmlns:a16="http://schemas.microsoft.com/office/drawing/2014/main" id="{C075CC03-AA10-AA8F-623B-074136F49FA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pic>
        <p:nvPicPr>
          <p:cNvPr id="8" name="Picture 7" descr="A diagram of a softmax function&#10;&#10;Description automatically generated">
            <a:extLst>
              <a:ext uri="{FF2B5EF4-FFF2-40B4-BE49-F238E27FC236}">
                <a16:creationId xmlns:a16="http://schemas.microsoft.com/office/drawing/2014/main" id="{FD30C5DE-2A9C-8CBB-8A0A-FB686F0F6258}"/>
              </a:ext>
            </a:extLst>
          </p:cNvPr>
          <p:cNvPicPr>
            <a:picLocks noChangeAspect="1"/>
          </p:cNvPicPr>
          <p:nvPr/>
        </p:nvPicPr>
        <p:blipFill>
          <a:blip r:embed="rId2"/>
          <a:stretch>
            <a:fillRect/>
          </a:stretch>
        </p:blipFill>
        <p:spPr>
          <a:xfrm>
            <a:off x="5069840" y="2571750"/>
            <a:ext cx="3302000" cy="2012156"/>
          </a:xfrm>
          <a:prstGeom prst="rect">
            <a:avLst/>
          </a:prstGeom>
        </p:spPr>
      </p:pic>
      <p:pic>
        <p:nvPicPr>
          <p:cNvPr id="10" name="Picture 9" descr="A graph with blue and orange lines&#10;&#10;Description automatically generated">
            <a:extLst>
              <a:ext uri="{FF2B5EF4-FFF2-40B4-BE49-F238E27FC236}">
                <a16:creationId xmlns:a16="http://schemas.microsoft.com/office/drawing/2014/main" id="{B480EBCF-77C3-FBDF-37E4-CCCAB7DC60D5}"/>
              </a:ext>
            </a:extLst>
          </p:cNvPr>
          <p:cNvPicPr>
            <a:picLocks noChangeAspect="1"/>
          </p:cNvPicPr>
          <p:nvPr/>
        </p:nvPicPr>
        <p:blipFill>
          <a:blip r:embed="rId3"/>
          <a:stretch>
            <a:fillRect/>
          </a:stretch>
        </p:blipFill>
        <p:spPr>
          <a:xfrm>
            <a:off x="914400" y="2609055"/>
            <a:ext cx="3159761" cy="1974851"/>
          </a:xfrm>
          <a:prstGeom prst="rect">
            <a:avLst/>
          </a:prstGeom>
        </p:spPr>
      </p:pic>
    </p:spTree>
    <p:extLst>
      <p:ext uri="{BB962C8B-B14F-4D97-AF65-F5344CB8AC3E}">
        <p14:creationId xmlns:p14="http://schemas.microsoft.com/office/powerpoint/2010/main" val="432809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7CC0D-7CB4-16A7-5B77-3461FDFB094B}"/>
              </a:ext>
            </a:extLst>
          </p:cNvPr>
          <p:cNvSpPr>
            <a:spLocks noGrp="1"/>
          </p:cNvSpPr>
          <p:nvPr>
            <p:ph type="title"/>
          </p:nvPr>
        </p:nvSpPr>
        <p:spPr/>
        <p:txBody>
          <a:bodyPr/>
          <a:lstStyle/>
          <a:p>
            <a:pPr algn="ctr"/>
            <a:r>
              <a:rPr lang="en-US" sz="1800" b="1" i="0" u="none" strike="noStrike" dirty="0">
                <a:solidFill>
                  <a:srgbClr val="000000"/>
                </a:solidFill>
                <a:effectLst/>
                <a:latin typeface="Arial" panose="020B0604020202020204" pitchFamily="34" charset="0"/>
              </a:rPr>
              <a:t>Fully Connected NN (MLP)</a:t>
            </a:r>
            <a:endParaRPr lang="en-IL" dirty="0"/>
          </a:p>
        </p:txBody>
      </p:sp>
      <p:sp>
        <p:nvSpPr>
          <p:cNvPr id="3" name="Text Placeholder 2">
            <a:extLst>
              <a:ext uri="{FF2B5EF4-FFF2-40B4-BE49-F238E27FC236}">
                <a16:creationId xmlns:a16="http://schemas.microsoft.com/office/drawing/2014/main" id="{2BE0076E-64A1-93AB-EE31-4D4ACCB452C2}"/>
              </a:ext>
            </a:extLst>
          </p:cNvPr>
          <p:cNvSpPr>
            <a:spLocks noGrp="1"/>
          </p:cNvSpPr>
          <p:nvPr>
            <p:ph type="body" idx="1"/>
          </p:nvPr>
        </p:nvSpPr>
        <p:spPr/>
        <p:txBody>
          <a:bodyPr>
            <a:normAutofit lnSpcReduction="10000"/>
          </a:bodyPr>
          <a:lstStyle/>
          <a:p>
            <a:pPr marR="457200" algn="r" rtl="1" fontAlgn="base">
              <a:spcBef>
                <a:spcPts val="1200"/>
              </a:spcBef>
              <a:buFont typeface="Arial" panose="020B0604020202020204" pitchFamily="34" charset="0"/>
              <a:buChar char="•"/>
            </a:pPr>
            <a:r>
              <a:rPr lang="he-IL" sz="1800" b="0" i="0" u="none" strike="noStrike" dirty="0">
                <a:solidFill>
                  <a:srgbClr val="000000"/>
                </a:solidFill>
                <a:effectLst/>
                <a:highlight>
                  <a:srgbClr val="FFFF00"/>
                </a:highlight>
                <a:latin typeface="Arial" panose="020B0604020202020204" pitchFamily="34" charset="0"/>
              </a:rPr>
              <a:t> צריך לערוך תיאור של </a:t>
            </a:r>
            <a:r>
              <a:rPr lang="he-IL" sz="1800" b="0" i="0" u="none" strike="noStrike" dirty="0" err="1">
                <a:solidFill>
                  <a:srgbClr val="000000"/>
                </a:solidFill>
                <a:effectLst/>
                <a:highlight>
                  <a:srgbClr val="FFFF00"/>
                </a:highlight>
                <a:latin typeface="Arial" panose="020B0604020202020204" pitchFamily="34" charset="0"/>
              </a:rPr>
              <a:t>האיך</a:t>
            </a:r>
            <a:r>
              <a:rPr lang="he-IL" sz="1800" b="0" i="0" u="none" strike="noStrike" dirty="0">
                <a:solidFill>
                  <a:srgbClr val="000000"/>
                </a:solidFill>
                <a:effectLst/>
                <a:highlight>
                  <a:srgbClr val="FFFF00"/>
                </a:highlight>
                <a:latin typeface="Arial" panose="020B0604020202020204" pitchFamily="34" charset="0"/>
              </a:rPr>
              <a:t> </a:t>
            </a:r>
            <a:r>
              <a:rPr lang="he-IL" sz="1800" b="0" i="0" u="none" strike="noStrike" dirty="0" err="1">
                <a:solidFill>
                  <a:srgbClr val="000000"/>
                </a:solidFill>
                <a:effectLst/>
                <a:highlight>
                  <a:srgbClr val="FFFF00"/>
                </a:highlight>
                <a:latin typeface="Arial" panose="020B0604020202020204" pitchFamily="34" charset="0"/>
              </a:rPr>
              <a:t>הארכיטכטורה</a:t>
            </a:r>
            <a:r>
              <a:rPr lang="he-IL" sz="1800" b="0" i="0" u="none" strike="noStrike" dirty="0">
                <a:solidFill>
                  <a:srgbClr val="000000"/>
                </a:solidFill>
                <a:effectLst/>
                <a:highlight>
                  <a:srgbClr val="FFFF00"/>
                </a:highlight>
                <a:latin typeface="Arial" panose="020B0604020202020204" pitchFamily="34" charset="0"/>
              </a:rPr>
              <a:t> </a:t>
            </a:r>
            <a:r>
              <a:rPr lang="he-IL" sz="1800" b="0" i="0" u="none" strike="noStrike" dirty="0" err="1">
                <a:solidFill>
                  <a:srgbClr val="000000"/>
                </a:solidFill>
                <a:effectLst/>
                <a:highlight>
                  <a:srgbClr val="FFFF00"/>
                </a:highlight>
                <a:latin typeface="Arial" panose="020B0604020202020204" pitchFamily="34" charset="0"/>
              </a:rPr>
              <a:t>נראת</a:t>
            </a:r>
            <a:r>
              <a:rPr lang="he-IL" sz="1800" b="0" i="0" u="none" strike="noStrike" dirty="0">
                <a:solidFill>
                  <a:srgbClr val="000000"/>
                </a:solidFill>
                <a:effectLst/>
                <a:highlight>
                  <a:srgbClr val="FFFF00"/>
                </a:highlight>
                <a:latin typeface="Arial" panose="020B0604020202020204" pitchFamily="34" charset="0"/>
              </a:rPr>
              <a:t> : </a:t>
            </a:r>
            <a:r>
              <a:rPr lang="en-US" sz="1800" b="0" i="0" u="none" strike="noStrike" dirty="0">
                <a:solidFill>
                  <a:srgbClr val="000000"/>
                </a:solidFill>
                <a:effectLst/>
                <a:highlight>
                  <a:srgbClr val="FFFF00"/>
                </a:highlight>
                <a:latin typeface="Arial" panose="020B0604020202020204" pitchFamily="34" charset="0"/>
              </a:rPr>
              <a:t>Dense(2304-&gt;…)-&gt;</a:t>
            </a:r>
            <a:r>
              <a:rPr lang="en-US" sz="1800" b="0" i="0" u="none" strike="noStrike" dirty="0" err="1">
                <a:solidFill>
                  <a:srgbClr val="000000"/>
                </a:solidFill>
                <a:effectLst/>
                <a:highlight>
                  <a:srgbClr val="FFFF00"/>
                </a:highlight>
                <a:latin typeface="Arial" panose="020B0604020202020204" pitchFamily="34" charset="0"/>
              </a:rPr>
              <a:t>ReLU</a:t>
            </a:r>
            <a:r>
              <a:rPr lang="en-US" sz="1800" b="0" i="0" u="none" strike="noStrike" dirty="0">
                <a:solidFill>
                  <a:srgbClr val="000000"/>
                </a:solidFill>
                <a:effectLst/>
                <a:highlight>
                  <a:srgbClr val="FFFF00"/>
                </a:highlight>
                <a:latin typeface="Arial" panose="020B0604020202020204" pitchFamily="34" charset="0"/>
              </a:rPr>
              <a:t>-&gt;…-&gt;7.</a:t>
            </a:r>
            <a:endParaRPr lang="he-IL" sz="1800" b="0" i="0" u="none" strike="noStrike" dirty="0">
              <a:solidFill>
                <a:srgbClr val="000000"/>
              </a:solidFill>
              <a:effectLst/>
              <a:latin typeface="Arial" panose="020B0604020202020204" pitchFamily="34" charset="0"/>
            </a:endParaRPr>
          </a:p>
          <a:p>
            <a:pPr marR="457200" algn="r" rtl="1" fontAlgn="base">
              <a:spcBef>
                <a:spcPts val="1200"/>
              </a:spcBef>
              <a:buFont typeface="Arial" panose="020B0604020202020204" pitchFamily="34" charset="0"/>
              <a:buChar char="•"/>
            </a:pPr>
            <a:r>
              <a:rPr lang="en-IL" sz="2000" dirty="0"/>
              <a:t>הרשת העצבית הבסיסית (NN) בפרויקט זה היא מודל מחובר לחלוטין שנועד לסווג הבעות פנים לרגשות. הוא משתמש בשכבות נסתרות מרובות עם נורמליזציה אצווה ונשירה כדי ללמוד דפוסים מנתוני תמונה, ולשפר את הדיוק בסיווג הרגשות.</a:t>
            </a:r>
          </a:p>
          <a:p>
            <a:pPr marR="457200" algn="r" rtl="1" fontAlgn="base">
              <a:spcBef>
                <a:spcPts val="1200"/>
              </a:spcBef>
              <a:buFont typeface="Arial" panose="020B0604020202020204" pitchFamily="34" charset="0"/>
              <a:buChar char="•"/>
            </a:pPr>
            <a:r>
              <a:rPr lang="he-IL" sz="2000" dirty="0"/>
              <a:t>סקירה כללית: ה-</a:t>
            </a:r>
            <a:r>
              <a:rPr lang="en-US" sz="2000" dirty="0"/>
              <a:t>NN </a:t>
            </a:r>
            <a:r>
              <a:rPr lang="he-IL" sz="2000" dirty="0"/>
              <a:t>הבסיסי כולל שכבת קלט, שכבות נסתרות מרובות עם הפעלת </a:t>
            </a:r>
            <a:r>
              <a:rPr lang="en-US" sz="2000" dirty="0" err="1"/>
              <a:t>ReLU</a:t>
            </a:r>
            <a:r>
              <a:rPr lang="en-US" sz="2000" dirty="0"/>
              <a:t>, </a:t>
            </a:r>
            <a:r>
              <a:rPr lang="he-IL" sz="2000" dirty="0"/>
              <a:t>שכבות נשירה למניעת התאמת יתר ושכבת פלט לסיווג רגשות.</a:t>
            </a:r>
          </a:p>
          <a:p>
            <a:pPr marR="457200" algn="r" rtl="1" fontAlgn="base">
              <a:spcBef>
                <a:spcPts val="1200"/>
              </a:spcBef>
              <a:buFont typeface="Arial" panose="020B0604020202020204" pitchFamily="34" charset="0"/>
              <a:buChar char="•"/>
            </a:pPr>
            <a:endParaRPr lang="he-IL" sz="2000" dirty="0"/>
          </a:p>
          <a:p>
            <a:pPr marR="457200" algn="r" rtl="1" fontAlgn="base">
              <a:spcBef>
                <a:spcPts val="1200"/>
              </a:spcBef>
              <a:buFont typeface="Arial" panose="020B0604020202020204" pitchFamily="34" charset="0"/>
              <a:buChar char="•"/>
            </a:pPr>
            <a:r>
              <a:rPr lang="he-IL" sz="2000" dirty="0"/>
              <a:t>תוצאות אימות: השיג דיוק אימות של 42.95%,</a:t>
            </a:r>
            <a:endParaRPr lang="en-IL" sz="2000" dirty="0"/>
          </a:p>
          <a:p>
            <a:pPr marR="457200" algn="r" rtl="1" fontAlgn="base">
              <a:spcBef>
                <a:spcPts val="1200"/>
              </a:spcBef>
              <a:buFont typeface="Arial" panose="020B0604020202020204" pitchFamily="34" charset="0"/>
              <a:buChar char="•"/>
            </a:pPr>
            <a:endParaRPr lang="en-US" sz="1800" b="0" i="0" u="none" strike="noStrike" dirty="0">
              <a:solidFill>
                <a:srgbClr val="000000"/>
              </a:solidFill>
              <a:effectLst/>
              <a:latin typeface="Arial" panose="020B0604020202020204" pitchFamily="34" charset="0"/>
            </a:endParaRPr>
          </a:p>
          <a:p>
            <a:endParaRPr lang="en-IL" dirty="0"/>
          </a:p>
        </p:txBody>
      </p:sp>
      <p:sp>
        <p:nvSpPr>
          <p:cNvPr id="4" name="Slide Number Placeholder 3">
            <a:extLst>
              <a:ext uri="{FF2B5EF4-FFF2-40B4-BE49-F238E27FC236}">
                <a16:creationId xmlns:a16="http://schemas.microsoft.com/office/drawing/2014/main" id="{0E0AA9CA-0503-2488-52A4-3D4F9B80933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pic>
        <p:nvPicPr>
          <p:cNvPr id="8" name="Picture 7" descr="A graph of a training&#10;&#10;Description automatically generated with medium confidence">
            <a:extLst>
              <a:ext uri="{FF2B5EF4-FFF2-40B4-BE49-F238E27FC236}">
                <a16:creationId xmlns:a16="http://schemas.microsoft.com/office/drawing/2014/main" id="{7452F94B-CE73-20E5-E5BE-9C2EF051C268}"/>
              </a:ext>
            </a:extLst>
          </p:cNvPr>
          <p:cNvPicPr>
            <a:picLocks noChangeAspect="1"/>
          </p:cNvPicPr>
          <p:nvPr/>
        </p:nvPicPr>
        <p:blipFill>
          <a:blip r:embed="rId2"/>
          <a:stretch>
            <a:fillRect/>
          </a:stretch>
        </p:blipFill>
        <p:spPr>
          <a:xfrm>
            <a:off x="311700" y="3265087"/>
            <a:ext cx="3010620" cy="1881638"/>
          </a:xfrm>
          <a:prstGeom prst="rect">
            <a:avLst/>
          </a:prstGeom>
        </p:spPr>
      </p:pic>
    </p:spTree>
    <p:extLst>
      <p:ext uri="{BB962C8B-B14F-4D97-AF65-F5344CB8AC3E}">
        <p14:creationId xmlns:p14="http://schemas.microsoft.com/office/powerpoint/2010/main" val="1936129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360FB-7CA6-A155-FBDB-664AE1397E8A}"/>
              </a:ext>
            </a:extLst>
          </p:cNvPr>
          <p:cNvSpPr>
            <a:spLocks noGrp="1"/>
          </p:cNvSpPr>
          <p:nvPr>
            <p:ph type="title"/>
          </p:nvPr>
        </p:nvSpPr>
        <p:spPr/>
        <p:txBody>
          <a:bodyPr/>
          <a:lstStyle/>
          <a:p>
            <a:pPr algn="ctr"/>
            <a:r>
              <a:rPr lang="en-US" sz="1800" b="1" i="0" u="none" strike="noStrike" dirty="0">
                <a:solidFill>
                  <a:srgbClr val="000000"/>
                </a:solidFill>
                <a:effectLst/>
                <a:latin typeface="Arial" panose="020B0604020202020204" pitchFamily="34" charset="0"/>
              </a:rPr>
              <a:t>Advanced CNN</a:t>
            </a:r>
            <a:endParaRPr lang="en-IL" dirty="0"/>
          </a:p>
        </p:txBody>
      </p:sp>
      <p:sp>
        <p:nvSpPr>
          <p:cNvPr id="3" name="Text Placeholder 2">
            <a:extLst>
              <a:ext uri="{FF2B5EF4-FFF2-40B4-BE49-F238E27FC236}">
                <a16:creationId xmlns:a16="http://schemas.microsoft.com/office/drawing/2014/main" id="{3CF14947-7323-F201-DD3B-9F250D17B46A}"/>
              </a:ext>
            </a:extLst>
          </p:cNvPr>
          <p:cNvSpPr>
            <a:spLocks noGrp="1"/>
          </p:cNvSpPr>
          <p:nvPr>
            <p:ph type="body" idx="1"/>
          </p:nvPr>
        </p:nvSpPr>
        <p:spPr/>
        <p:txBody>
          <a:bodyPr/>
          <a:lstStyle/>
          <a:p>
            <a:pPr algn="r" rtl="1" fontAlgn="base">
              <a:buFont typeface="Arial" panose="020B0604020202020204" pitchFamily="34" charset="0"/>
              <a:buChar char="•"/>
            </a:pPr>
            <a:r>
              <a:rPr lang="he-IL" sz="1100" b="0" i="0" u="none" strike="noStrike" dirty="0">
                <a:solidFill>
                  <a:srgbClr val="FF0000"/>
                </a:solidFill>
                <a:effectLst/>
                <a:highlight>
                  <a:srgbClr val="FFFF00"/>
                </a:highlight>
                <a:latin typeface="Arial" panose="020B0604020202020204" pitchFamily="34" charset="0"/>
              </a:rPr>
              <a:t>צריך לערוך את הטקסט ליותר פשוט ולהדגיש איך הארכיטקטורה </a:t>
            </a:r>
            <a:r>
              <a:rPr lang="he-IL" sz="1100" b="0" i="0" u="none" strike="noStrike" dirty="0" err="1">
                <a:solidFill>
                  <a:srgbClr val="FF0000"/>
                </a:solidFill>
                <a:effectLst/>
                <a:highlight>
                  <a:srgbClr val="FFFF00"/>
                </a:highlight>
                <a:latin typeface="Arial" panose="020B0604020202020204" pitchFamily="34" charset="0"/>
              </a:rPr>
              <a:t>נראת</a:t>
            </a:r>
            <a:r>
              <a:rPr lang="he-IL" sz="1100" b="0" i="0" u="none" strike="noStrike" dirty="0">
                <a:solidFill>
                  <a:srgbClr val="FF0000"/>
                </a:solidFill>
                <a:effectLst/>
                <a:highlight>
                  <a:srgbClr val="FFFF00"/>
                </a:highlight>
                <a:latin typeface="Arial" panose="020B0604020202020204" pitchFamily="34" charset="0"/>
              </a:rPr>
              <a:t> מה חדש בה</a:t>
            </a:r>
            <a:br>
              <a:rPr lang="en-US" sz="1100" b="0" i="0" u="none" strike="noStrike" dirty="0">
                <a:solidFill>
                  <a:srgbClr val="000000"/>
                </a:solidFill>
                <a:effectLst/>
                <a:highlight>
                  <a:srgbClr val="FFFF00"/>
                </a:highlight>
                <a:latin typeface="Arial" panose="020B0604020202020204" pitchFamily="34" charset="0"/>
              </a:rPr>
            </a:br>
            <a:r>
              <a:rPr lang="he-IL" sz="1100" b="0" i="0" u="none" strike="noStrike" dirty="0">
                <a:solidFill>
                  <a:srgbClr val="000000"/>
                </a:solidFill>
                <a:effectLst/>
                <a:highlight>
                  <a:srgbClr val="FFFF00"/>
                </a:highlight>
                <a:latin typeface="Arial" panose="020B0604020202020204" pitchFamily="34" charset="0"/>
              </a:rPr>
              <a:t>הרשת העצבית המתקדמת (</a:t>
            </a:r>
            <a:r>
              <a:rPr lang="en-US" sz="1100" b="0" i="0" u="none" strike="noStrike" dirty="0">
                <a:solidFill>
                  <a:srgbClr val="000000"/>
                </a:solidFill>
                <a:effectLst/>
                <a:highlight>
                  <a:srgbClr val="FFFF00"/>
                </a:highlight>
                <a:latin typeface="Arial" panose="020B0604020202020204" pitchFamily="34" charset="0"/>
              </a:rPr>
              <a:t>NN) </a:t>
            </a:r>
            <a:r>
              <a:rPr lang="he-IL" sz="1100" b="0" i="0" u="none" strike="noStrike" dirty="0">
                <a:solidFill>
                  <a:srgbClr val="000000"/>
                </a:solidFill>
                <a:effectLst/>
                <a:highlight>
                  <a:srgbClr val="FFFF00"/>
                </a:highlight>
                <a:latin typeface="Arial" panose="020B0604020202020204" pitchFamily="34" charset="0"/>
              </a:rPr>
              <a:t>משלבת ארכיטקטורות עמוקות יותר, נשירה ונורמליזציה של אצווה כדי לשפר את הלמידה וההכללה. הוא משתמש בטכניקות משופרות כמו הגדלת נתונים כדי לטפל בדפוסים מורכבים ולהשיג דיוק גבוה יותר בסיווג הרגשות.</a:t>
            </a:r>
            <a:endParaRPr lang="en-US" sz="1100" b="0" i="0" u="none" strike="noStrike" dirty="0">
              <a:solidFill>
                <a:srgbClr val="000000"/>
              </a:solidFill>
              <a:effectLst/>
              <a:highlight>
                <a:srgbClr val="FFFF00"/>
              </a:highlight>
              <a:latin typeface="Arial" panose="020B0604020202020204" pitchFamily="34" charset="0"/>
            </a:endParaRPr>
          </a:p>
          <a:p>
            <a:pPr algn="r" rtl="1" fontAlgn="base">
              <a:buFont typeface="Arial" panose="020B0604020202020204" pitchFamily="34" charset="0"/>
              <a:buChar char="•"/>
            </a:pPr>
            <a:endParaRPr lang="he-IL" sz="1100" b="0" i="0" u="none" strike="noStrike" dirty="0">
              <a:solidFill>
                <a:srgbClr val="000000"/>
              </a:solidFill>
              <a:effectLst/>
              <a:highlight>
                <a:srgbClr val="FFFF00"/>
              </a:highlight>
              <a:latin typeface="Arial" panose="020B0604020202020204" pitchFamily="34" charset="0"/>
            </a:endParaRPr>
          </a:p>
          <a:p>
            <a:pPr algn="r" rtl="1" fontAlgn="base">
              <a:buFont typeface="Arial" panose="020B0604020202020204" pitchFamily="34" charset="0"/>
              <a:buChar char="•"/>
            </a:pPr>
            <a:r>
              <a:rPr lang="he-IL" sz="1100" dirty="0">
                <a:solidFill>
                  <a:srgbClr val="000000"/>
                </a:solidFill>
                <a:highlight>
                  <a:srgbClr val="FFFF00"/>
                </a:highlight>
                <a:latin typeface="Arial" panose="020B0604020202020204" pitchFamily="34" charset="0"/>
              </a:rPr>
              <a:t>תיאור של איך </a:t>
            </a:r>
            <a:r>
              <a:rPr lang="he-IL" sz="1100" dirty="0" err="1">
                <a:solidFill>
                  <a:srgbClr val="000000"/>
                </a:solidFill>
                <a:highlight>
                  <a:srgbClr val="FFFF00"/>
                </a:highlight>
                <a:latin typeface="Arial" panose="020B0604020202020204" pitchFamily="34" charset="0"/>
              </a:rPr>
              <a:t>הארכיטכטורה</a:t>
            </a:r>
            <a:r>
              <a:rPr lang="he-IL" sz="1100" dirty="0">
                <a:solidFill>
                  <a:srgbClr val="000000"/>
                </a:solidFill>
                <a:highlight>
                  <a:srgbClr val="FFFF00"/>
                </a:highlight>
                <a:latin typeface="Arial" panose="020B0604020202020204" pitchFamily="34" charset="0"/>
              </a:rPr>
              <a:t> של המודל </a:t>
            </a:r>
            <a:r>
              <a:rPr lang="he-IL" sz="1100" dirty="0" err="1">
                <a:solidFill>
                  <a:srgbClr val="000000"/>
                </a:solidFill>
                <a:highlight>
                  <a:srgbClr val="FFFF00"/>
                </a:highlight>
                <a:latin typeface="Arial" panose="020B0604020202020204" pitchFamily="34" charset="0"/>
              </a:rPr>
              <a:t>נראת</a:t>
            </a:r>
            <a:endParaRPr lang="en-US" sz="1100" b="0" i="0" u="none" strike="noStrike" dirty="0">
              <a:solidFill>
                <a:srgbClr val="000000"/>
              </a:solidFill>
              <a:effectLst/>
              <a:highlight>
                <a:srgbClr val="FFFF00"/>
              </a:highlight>
              <a:latin typeface="Arial" panose="020B0604020202020204" pitchFamily="34" charset="0"/>
            </a:endParaRPr>
          </a:p>
          <a:p>
            <a:pPr marL="742950" lvl="1" indent="-285750" algn="r" rtl="1" fontAlgn="base">
              <a:buFont typeface="Arial" panose="020B0604020202020204" pitchFamily="34" charset="0"/>
              <a:buChar char="•"/>
            </a:pPr>
            <a:r>
              <a:rPr lang="en-US" sz="1100" b="0" i="0" u="none" strike="noStrike" dirty="0">
                <a:solidFill>
                  <a:srgbClr val="000000"/>
                </a:solidFill>
                <a:effectLst/>
                <a:highlight>
                  <a:srgbClr val="FFFF00"/>
                </a:highlight>
                <a:latin typeface="Arial" panose="020B0604020202020204" pitchFamily="34" charset="0"/>
              </a:rPr>
              <a:t>"Convolution + </a:t>
            </a:r>
            <a:r>
              <a:rPr lang="en-US" sz="1100" b="0" i="0" u="none" strike="noStrike" dirty="0" err="1">
                <a:solidFill>
                  <a:srgbClr val="000000"/>
                </a:solidFill>
                <a:effectLst/>
                <a:highlight>
                  <a:srgbClr val="FFFF00"/>
                </a:highlight>
                <a:latin typeface="Arial" panose="020B0604020202020204" pitchFamily="34" charset="0"/>
              </a:rPr>
              <a:t>BatchNorm</a:t>
            </a:r>
            <a:r>
              <a:rPr lang="en-US" sz="1100" b="0" i="0" u="none" strike="noStrike" dirty="0">
                <a:solidFill>
                  <a:srgbClr val="000000"/>
                </a:solidFill>
                <a:effectLst/>
                <a:highlight>
                  <a:srgbClr val="FFFF00"/>
                </a:highlight>
                <a:latin typeface="Arial" panose="020B0604020202020204" pitchFamily="34" charset="0"/>
              </a:rPr>
              <a:t> + </a:t>
            </a:r>
            <a:r>
              <a:rPr lang="en-US" sz="1100" b="0" i="0" u="none" strike="noStrike" dirty="0" err="1">
                <a:solidFill>
                  <a:srgbClr val="000000"/>
                </a:solidFill>
                <a:effectLst/>
                <a:highlight>
                  <a:srgbClr val="FFFF00"/>
                </a:highlight>
                <a:latin typeface="Arial" panose="020B0604020202020204" pitchFamily="34" charset="0"/>
              </a:rPr>
              <a:t>ReLU</a:t>
            </a:r>
            <a:r>
              <a:rPr lang="en-US" sz="1100" b="0" i="0" u="none" strike="noStrike" dirty="0">
                <a:solidFill>
                  <a:srgbClr val="000000"/>
                </a:solidFill>
                <a:effectLst/>
                <a:highlight>
                  <a:srgbClr val="FFFF00"/>
                </a:highlight>
                <a:latin typeface="Arial" panose="020B0604020202020204" pitchFamily="34" charset="0"/>
              </a:rPr>
              <a:t> + </a:t>
            </a:r>
            <a:r>
              <a:rPr lang="en-US" sz="1100" b="0" i="0" u="none" strike="noStrike" dirty="0" err="1">
                <a:solidFill>
                  <a:srgbClr val="000000"/>
                </a:solidFill>
                <a:effectLst/>
                <a:highlight>
                  <a:srgbClr val="FFFF00"/>
                </a:highlight>
                <a:latin typeface="Arial" panose="020B0604020202020204" pitchFamily="34" charset="0"/>
              </a:rPr>
              <a:t>MaxPool</a:t>
            </a:r>
            <a:r>
              <a:rPr lang="en-US" sz="1100" b="0" i="0" u="none" strike="noStrike" dirty="0">
                <a:solidFill>
                  <a:srgbClr val="000000"/>
                </a:solidFill>
                <a:effectLst/>
                <a:highlight>
                  <a:srgbClr val="FFFF00"/>
                </a:highlight>
                <a:latin typeface="Arial" panose="020B0604020202020204" pitchFamily="34" charset="0"/>
              </a:rPr>
              <a:t> + Dropout" → </a:t>
            </a:r>
            <a:r>
              <a:rPr lang="he-IL" sz="1100" b="0" i="0" u="none" strike="noStrike" dirty="0">
                <a:solidFill>
                  <a:srgbClr val="000000"/>
                </a:solidFill>
                <a:effectLst/>
                <a:highlight>
                  <a:srgbClr val="FFFF00"/>
                </a:highlight>
                <a:latin typeface="Arial" panose="020B0604020202020204" pitchFamily="34" charset="0"/>
              </a:rPr>
              <a:t>חוזר 4 פעמים.</a:t>
            </a:r>
          </a:p>
          <a:p>
            <a:pPr marL="742950" lvl="1" indent="-285750" algn="r" rtl="1" fontAlgn="base">
              <a:spcAft>
                <a:spcPts val="1200"/>
              </a:spcAft>
              <a:buFont typeface="Arial" panose="020B0604020202020204" pitchFamily="34" charset="0"/>
              <a:buChar char="•"/>
            </a:pPr>
            <a:r>
              <a:rPr lang="en-US" sz="1100" b="0" i="0" u="none" strike="noStrike" dirty="0">
                <a:solidFill>
                  <a:srgbClr val="000000"/>
                </a:solidFill>
                <a:effectLst/>
                <a:highlight>
                  <a:srgbClr val="FFFF00"/>
                </a:highlight>
                <a:latin typeface="Arial" panose="020B0604020202020204" pitchFamily="34" charset="0"/>
              </a:rPr>
              <a:t>Flatten =&gt; Dense =&gt; Dense =&gt; Output(7).</a:t>
            </a:r>
          </a:p>
          <a:p>
            <a:pPr marL="742950" lvl="1" indent="-285750" algn="r" rtl="1" fontAlgn="base">
              <a:spcBef>
                <a:spcPts val="1200"/>
              </a:spcBef>
              <a:buFont typeface="Arial" panose="020B0604020202020204" pitchFamily="34" charset="0"/>
              <a:buChar char="•"/>
            </a:pPr>
            <a:r>
              <a:rPr lang="he-IL" sz="1100" b="0" i="0" u="none" strike="noStrike" dirty="0">
                <a:solidFill>
                  <a:srgbClr val="000000"/>
                </a:solidFill>
                <a:effectLst/>
                <a:latin typeface="Arial" panose="020B0604020202020204" pitchFamily="34" charset="0"/>
              </a:rPr>
              <a:t>תוצאות הדיוק של המודל הוא כ64% </a:t>
            </a:r>
            <a:endParaRPr lang="en-US" sz="1100" b="0" i="0" u="none" strike="noStrike" dirty="0">
              <a:solidFill>
                <a:srgbClr val="000000"/>
              </a:solidFill>
              <a:effectLst/>
              <a:latin typeface="Arial" panose="020B0604020202020204" pitchFamily="34" charset="0"/>
            </a:endParaRPr>
          </a:p>
          <a:p>
            <a:pPr marL="742950" lvl="1" indent="-285750" algn="r" rtl="1" fontAlgn="base">
              <a:spcBef>
                <a:spcPts val="1200"/>
              </a:spcBef>
              <a:buFont typeface="Arial" panose="020B0604020202020204" pitchFamily="34" charset="0"/>
              <a:buChar char="•"/>
            </a:pPr>
            <a:endParaRPr lang="he-IL" sz="1100" b="0" i="0" u="none" strike="noStrike" dirty="0">
              <a:solidFill>
                <a:srgbClr val="000000"/>
              </a:solidFill>
              <a:effectLst/>
              <a:latin typeface="Arial" panose="020B0604020202020204" pitchFamily="34" charset="0"/>
            </a:endParaRPr>
          </a:p>
          <a:p>
            <a:endParaRPr lang="en-IL" dirty="0"/>
          </a:p>
          <a:p>
            <a:pPr algn="r"/>
            <a:endParaRPr lang="en-IL" dirty="0"/>
          </a:p>
        </p:txBody>
      </p:sp>
      <p:sp>
        <p:nvSpPr>
          <p:cNvPr id="4" name="Slide Number Placeholder 3">
            <a:extLst>
              <a:ext uri="{FF2B5EF4-FFF2-40B4-BE49-F238E27FC236}">
                <a16:creationId xmlns:a16="http://schemas.microsoft.com/office/drawing/2014/main" id="{1250C08F-D10D-2DEA-E9C6-C0C5BED2BEF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a:p>
        </p:txBody>
      </p:sp>
      <p:pic>
        <p:nvPicPr>
          <p:cNvPr id="6" name="Picture 5" descr="A graph with a line and a red line&#10;&#10;Description automatically generated">
            <a:extLst>
              <a:ext uri="{FF2B5EF4-FFF2-40B4-BE49-F238E27FC236}">
                <a16:creationId xmlns:a16="http://schemas.microsoft.com/office/drawing/2014/main" id="{4E8EADE3-1B35-5A6E-E41D-4A44868E1432}"/>
              </a:ext>
            </a:extLst>
          </p:cNvPr>
          <p:cNvPicPr>
            <a:picLocks noChangeAspect="1"/>
          </p:cNvPicPr>
          <p:nvPr/>
        </p:nvPicPr>
        <p:blipFill>
          <a:blip r:embed="rId2"/>
          <a:stretch>
            <a:fillRect/>
          </a:stretch>
        </p:blipFill>
        <p:spPr>
          <a:xfrm>
            <a:off x="5374640" y="2571750"/>
            <a:ext cx="2921000" cy="2190750"/>
          </a:xfrm>
          <a:prstGeom prst="rect">
            <a:avLst/>
          </a:prstGeom>
        </p:spPr>
      </p:pic>
      <p:pic>
        <p:nvPicPr>
          <p:cNvPr id="8" name="Picture 7" descr="A graph with a line&#10;&#10;Description automatically generated">
            <a:extLst>
              <a:ext uri="{FF2B5EF4-FFF2-40B4-BE49-F238E27FC236}">
                <a16:creationId xmlns:a16="http://schemas.microsoft.com/office/drawing/2014/main" id="{C7D14CD2-E751-7293-3FD0-0366F068E7F8}"/>
              </a:ext>
            </a:extLst>
          </p:cNvPr>
          <p:cNvPicPr>
            <a:picLocks noChangeAspect="1"/>
          </p:cNvPicPr>
          <p:nvPr/>
        </p:nvPicPr>
        <p:blipFill>
          <a:blip r:embed="rId3"/>
          <a:stretch>
            <a:fillRect/>
          </a:stretch>
        </p:blipFill>
        <p:spPr>
          <a:xfrm>
            <a:off x="1260762" y="2754630"/>
            <a:ext cx="2433320" cy="1824990"/>
          </a:xfrm>
          <a:prstGeom prst="rect">
            <a:avLst/>
          </a:prstGeom>
        </p:spPr>
      </p:pic>
    </p:spTree>
    <p:extLst>
      <p:ext uri="{BB962C8B-B14F-4D97-AF65-F5344CB8AC3E}">
        <p14:creationId xmlns:p14="http://schemas.microsoft.com/office/powerpoint/2010/main" val="313064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F9730-4C8D-BE17-B614-C5BA5783A958}"/>
              </a:ext>
            </a:extLst>
          </p:cNvPr>
          <p:cNvSpPr>
            <a:spLocks noGrp="1"/>
          </p:cNvSpPr>
          <p:nvPr>
            <p:ph type="title"/>
          </p:nvPr>
        </p:nvSpPr>
        <p:spPr/>
        <p:txBody>
          <a:bodyPr>
            <a:normAutofit fontScale="90000"/>
          </a:bodyPr>
          <a:lstStyle/>
          <a:p>
            <a:pPr algn="ctr"/>
            <a:r>
              <a:rPr lang="he-IL" dirty="0">
                <a:solidFill>
                  <a:srgbClr val="FF0000"/>
                </a:solidFill>
                <a:highlight>
                  <a:srgbClr val="FFFF00"/>
                </a:highlight>
              </a:rPr>
              <a:t>השוואה בין המודלים</a:t>
            </a:r>
            <a:br>
              <a:rPr lang="he-IL" dirty="0">
                <a:solidFill>
                  <a:srgbClr val="FF0000"/>
                </a:solidFill>
                <a:highlight>
                  <a:srgbClr val="FFFF00"/>
                </a:highlight>
              </a:rPr>
            </a:br>
            <a:br>
              <a:rPr lang="he-IL" dirty="0">
                <a:solidFill>
                  <a:srgbClr val="FF0000"/>
                </a:solidFill>
                <a:highlight>
                  <a:srgbClr val="FFFF00"/>
                </a:highlight>
              </a:rPr>
            </a:br>
            <a:r>
              <a:rPr lang="he-IL" dirty="0">
                <a:solidFill>
                  <a:srgbClr val="FF0000"/>
                </a:solidFill>
                <a:highlight>
                  <a:srgbClr val="FFFF00"/>
                </a:highlight>
              </a:rPr>
              <a:t>צריך לערוך את כל הדף שיראה נורמאלי ולהוסיף הסבר וטבלה נוחה </a:t>
            </a:r>
            <a:endParaRPr lang="en-IL" dirty="0">
              <a:solidFill>
                <a:srgbClr val="FF0000"/>
              </a:solidFill>
              <a:highlight>
                <a:srgbClr val="FFFF00"/>
              </a:highlight>
            </a:endParaRPr>
          </a:p>
        </p:txBody>
      </p:sp>
      <p:sp>
        <p:nvSpPr>
          <p:cNvPr id="4" name="Slide Number Placeholder 3">
            <a:extLst>
              <a:ext uri="{FF2B5EF4-FFF2-40B4-BE49-F238E27FC236}">
                <a16:creationId xmlns:a16="http://schemas.microsoft.com/office/drawing/2014/main" id="{F1D1846F-894F-5D48-4F14-65E9CB74EC7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graphicFrame>
        <p:nvGraphicFramePr>
          <p:cNvPr id="5" name="Table 4">
            <a:extLst>
              <a:ext uri="{FF2B5EF4-FFF2-40B4-BE49-F238E27FC236}">
                <a16:creationId xmlns:a16="http://schemas.microsoft.com/office/drawing/2014/main" id="{F3EDA629-AE49-6950-2153-42114BEB4BFC}"/>
              </a:ext>
            </a:extLst>
          </p:cNvPr>
          <p:cNvGraphicFramePr>
            <a:graphicFrameLocks noGrp="1"/>
          </p:cNvGraphicFramePr>
          <p:nvPr>
            <p:extLst>
              <p:ext uri="{D42A27DB-BD31-4B8C-83A1-F6EECF244321}">
                <p14:modId xmlns:p14="http://schemas.microsoft.com/office/powerpoint/2010/main" val="1686681311"/>
              </p:ext>
            </p:extLst>
          </p:nvPr>
        </p:nvGraphicFramePr>
        <p:xfrm>
          <a:off x="1839119" y="2453640"/>
          <a:ext cx="5676900" cy="1673500"/>
        </p:xfrm>
        <a:graphic>
          <a:graphicData uri="http://schemas.openxmlformats.org/drawingml/2006/table">
            <a:tbl>
              <a:tblPr/>
              <a:tblGrid>
                <a:gridCol w="1562100">
                  <a:extLst>
                    <a:ext uri="{9D8B030D-6E8A-4147-A177-3AD203B41FA5}">
                      <a16:colId xmlns:a16="http://schemas.microsoft.com/office/drawing/2014/main" val="4056010953"/>
                    </a:ext>
                  </a:extLst>
                </a:gridCol>
                <a:gridCol w="800100">
                  <a:extLst>
                    <a:ext uri="{9D8B030D-6E8A-4147-A177-3AD203B41FA5}">
                      <a16:colId xmlns:a16="http://schemas.microsoft.com/office/drawing/2014/main" val="597050910"/>
                    </a:ext>
                  </a:extLst>
                </a:gridCol>
                <a:gridCol w="3314700">
                  <a:extLst>
                    <a:ext uri="{9D8B030D-6E8A-4147-A177-3AD203B41FA5}">
                      <a16:colId xmlns:a16="http://schemas.microsoft.com/office/drawing/2014/main" val="456929586"/>
                    </a:ext>
                  </a:extLst>
                </a:gridCol>
              </a:tblGrid>
              <a:tr h="334700">
                <a:tc>
                  <a:txBody>
                    <a:bodyPr/>
                    <a:lstStyle/>
                    <a:p>
                      <a:pPr algn="ctr" rtl="0" fontAlgn="t"/>
                      <a:r>
                        <a:rPr lang="he-IL" sz="1100" b="1" i="0" u="none" strike="noStrike">
                          <a:solidFill>
                            <a:srgbClr val="000000"/>
                          </a:solidFill>
                          <a:effectLst/>
                          <a:latin typeface="Arial" panose="020B0604020202020204" pitchFamily="34" charset="0"/>
                        </a:rPr>
                        <a:t>מודל</a:t>
                      </a:r>
                      <a:endParaRPr lang="he-IL">
                        <a:effectLst/>
                      </a:endParaRPr>
                    </a:p>
                  </a:txBody>
                  <a:tcPr marL="63500" marR="63500" marT="63500" marB="63500">
                    <a:lnL>
                      <a:noFill/>
                    </a:lnL>
                    <a:lnR>
                      <a:noFill/>
                    </a:lnR>
                    <a:lnT>
                      <a:noFill/>
                    </a:lnT>
                    <a:lnB>
                      <a:noFill/>
                    </a:lnB>
                    <a:noFill/>
                  </a:tcPr>
                </a:tc>
                <a:tc>
                  <a:txBody>
                    <a:bodyPr/>
                    <a:lstStyle/>
                    <a:p>
                      <a:pPr algn="ctr" rtl="0" fontAlgn="t"/>
                      <a:r>
                        <a:rPr lang="he-IL" sz="1100" b="1" i="0" u="none" strike="noStrike">
                          <a:solidFill>
                            <a:srgbClr val="000000"/>
                          </a:solidFill>
                          <a:effectLst/>
                          <a:latin typeface="Arial" panose="020B0604020202020204" pitchFamily="34" charset="0"/>
                        </a:rPr>
                        <a:t>דיוק (</a:t>
                      </a:r>
                      <a:r>
                        <a:rPr lang="en-US" sz="1100" b="1" i="0" u="none" strike="noStrike">
                          <a:solidFill>
                            <a:srgbClr val="000000"/>
                          </a:solidFill>
                          <a:effectLst/>
                          <a:latin typeface="Arial" panose="020B0604020202020204" pitchFamily="34" charset="0"/>
                        </a:rPr>
                        <a:t>Val)</a:t>
                      </a:r>
                      <a:endParaRPr lang="en-US">
                        <a:effectLst/>
                      </a:endParaRPr>
                    </a:p>
                  </a:txBody>
                  <a:tcPr marL="63500" marR="63500" marT="63500" marB="63500">
                    <a:lnL>
                      <a:noFill/>
                    </a:lnL>
                    <a:lnR>
                      <a:noFill/>
                    </a:lnR>
                    <a:lnT>
                      <a:noFill/>
                    </a:lnT>
                    <a:lnB>
                      <a:noFill/>
                    </a:lnB>
                    <a:noFill/>
                  </a:tcPr>
                </a:tc>
                <a:tc>
                  <a:txBody>
                    <a:bodyPr/>
                    <a:lstStyle/>
                    <a:p>
                      <a:pPr algn="ctr" rtl="0" fontAlgn="t"/>
                      <a:r>
                        <a:rPr lang="he-IL" sz="1100" b="1" i="0" u="none" strike="noStrike">
                          <a:solidFill>
                            <a:srgbClr val="000000"/>
                          </a:solidFill>
                          <a:effectLst/>
                          <a:latin typeface="Arial" panose="020B0604020202020204" pitchFamily="34" charset="0"/>
                        </a:rPr>
                        <a:t>הערות</a:t>
                      </a:r>
                      <a:endParaRPr lang="he-IL">
                        <a:effectLst/>
                      </a:endParaRPr>
                    </a:p>
                  </a:txBody>
                  <a:tcPr marL="63500" marR="63500" marT="63500" marB="63500">
                    <a:lnL>
                      <a:noFill/>
                    </a:lnL>
                    <a:lnR>
                      <a:noFill/>
                    </a:lnR>
                    <a:lnT>
                      <a:noFill/>
                    </a:lnT>
                    <a:lnB>
                      <a:noFill/>
                    </a:lnB>
                    <a:noFill/>
                  </a:tcPr>
                </a:tc>
                <a:extLst>
                  <a:ext uri="{0D108BD9-81ED-4DB2-BD59-A6C34878D82A}">
                    <a16:rowId xmlns:a16="http://schemas.microsoft.com/office/drawing/2014/main" val="4178122394"/>
                  </a:ext>
                </a:extLst>
              </a:tr>
              <a:tr h="334700">
                <a:tc>
                  <a:txBody>
                    <a:bodyPr/>
                    <a:lstStyle/>
                    <a:p>
                      <a:pPr rtl="0" fontAlgn="t"/>
                      <a:r>
                        <a:rPr lang="en-US" sz="1100" b="0" i="0" u="none" strike="noStrike">
                          <a:solidFill>
                            <a:srgbClr val="000000"/>
                          </a:solidFill>
                          <a:effectLst/>
                          <a:latin typeface="Arial" panose="020B0604020202020204" pitchFamily="34" charset="0"/>
                        </a:rPr>
                        <a:t>Baseline (MostFreq)</a:t>
                      </a:r>
                      <a:endParaRPr lang="en-US">
                        <a:effectLst/>
                      </a:endParaRPr>
                    </a:p>
                  </a:txBody>
                  <a:tcPr marL="63500" marR="63500" marT="63500" marB="63500">
                    <a:lnL>
                      <a:noFill/>
                    </a:lnL>
                    <a:lnR>
                      <a:noFill/>
                    </a:lnR>
                    <a:lnT>
                      <a:noFill/>
                    </a:lnT>
                    <a:lnB>
                      <a:noFill/>
                    </a:lnB>
                    <a:noFill/>
                  </a:tcPr>
                </a:tc>
                <a:tc>
                  <a:txBody>
                    <a:bodyPr/>
                    <a:lstStyle/>
                    <a:p>
                      <a:pPr rtl="0" fontAlgn="t"/>
                      <a:r>
                        <a:rPr lang="en-IL" sz="1100" b="0" i="0" u="none" strike="noStrike">
                          <a:solidFill>
                            <a:srgbClr val="000000"/>
                          </a:solidFill>
                          <a:effectLst/>
                          <a:latin typeface="Arial" panose="020B0604020202020204" pitchFamily="34" charset="0"/>
                        </a:rPr>
                        <a:t>~25.83%</a:t>
                      </a:r>
                      <a:endParaRPr lang="en-IL">
                        <a:effectLst/>
                      </a:endParaRPr>
                    </a:p>
                  </a:txBody>
                  <a:tcPr marL="63500" marR="63500" marT="63500" marB="63500">
                    <a:lnL>
                      <a:noFill/>
                    </a:lnL>
                    <a:lnR>
                      <a:noFill/>
                    </a:lnR>
                    <a:lnT>
                      <a:noFill/>
                    </a:lnT>
                    <a:lnB>
                      <a:noFill/>
                    </a:lnB>
                    <a:noFill/>
                  </a:tcPr>
                </a:tc>
                <a:tc>
                  <a:txBody>
                    <a:bodyPr/>
                    <a:lstStyle/>
                    <a:p>
                      <a:pPr rtl="0" fontAlgn="t"/>
                      <a:r>
                        <a:rPr lang="he-IL" sz="1100" b="0" i="0" u="none" strike="noStrike">
                          <a:solidFill>
                            <a:srgbClr val="000000"/>
                          </a:solidFill>
                          <a:effectLst/>
                          <a:latin typeface="Arial" panose="020B0604020202020204" pitchFamily="34" charset="0"/>
                        </a:rPr>
                        <a:t>רמה התחלתית בלבד, צופה תמיד "</a:t>
                      </a:r>
                      <a:r>
                        <a:rPr lang="en-US" sz="1100" b="0" i="0" u="none" strike="noStrike">
                          <a:solidFill>
                            <a:srgbClr val="000000"/>
                          </a:solidFill>
                          <a:effectLst/>
                          <a:latin typeface="Arial" panose="020B0604020202020204" pitchFamily="34" charset="0"/>
                        </a:rPr>
                        <a:t>happy"</a:t>
                      </a:r>
                      <a:endParaRPr lang="en-US">
                        <a:effectLst/>
                      </a:endParaRPr>
                    </a:p>
                  </a:txBody>
                  <a:tcPr marL="63500" marR="63500" marT="63500" marB="63500">
                    <a:lnL>
                      <a:noFill/>
                    </a:lnL>
                    <a:lnR>
                      <a:noFill/>
                    </a:lnR>
                    <a:lnT>
                      <a:noFill/>
                    </a:lnT>
                    <a:lnB>
                      <a:noFill/>
                    </a:lnB>
                    <a:noFill/>
                  </a:tcPr>
                </a:tc>
                <a:extLst>
                  <a:ext uri="{0D108BD9-81ED-4DB2-BD59-A6C34878D82A}">
                    <a16:rowId xmlns:a16="http://schemas.microsoft.com/office/drawing/2014/main" val="4149536053"/>
                  </a:ext>
                </a:extLst>
              </a:tr>
              <a:tr h="334700">
                <a:tc>
                  <a:txBody>
                    <a:bodyPr/>
                    <a:lstStyle/>
                    <a:p>
                      <a:pPr rtl="0" fontAlgn="t"/>
                      <a:r>
                        <a:rPr lang="en-US" sz="1100" b="0" i="0" u="none" strike="noStrike">
                          <a:solidFill>
                            <a:srgbClr val="000000"/>
                          </a:solidFill>
                          <a:effectLst/>
                          <a:latin typeface="Arial" panose="020B0604020202020204" pitchFamily="34" charset="0"/>
                        </a:rPr>
                        <a:t>Softmax</a:t>
                      </a:r>
                      <a:endParaRPr lang="en-US">
                        <a:effectLst/>
                      </a:endParaRPr>
                    </a:p>
                  </a:txBody>
                  <a:tcPr marL="63500" marR="63500" marT="63500" marB="63500">
                    <a:lnL>
                      <a:noFill/>
                    </a:lnL>
                    <a:lnR>
                      <a:noFill/>
                    </a:lnR>
                    <a:lnT>
                      <a:noFill/>
                    </a:lnT>
                    <a:lnB>
                      <a:noFill/>
                    </a:lnB>
                    <a:noFill/>
                  </a:tcPr>
                </a:tc>
                <a:tc>
                  <a:txBody>
                    <a:bodyPr/>
                    <a:lstStyle/>
                    <a:p>
                      <a:pPr rtl="0" fontAlgn="t"/>
                      <a:r>
                        <a:rPr lang="en-IL" sz="1100" b="0" i="0" u="none" strike="noStrike">
                          <a:solidFill>
                            <a:srgbClr val="000000"/>
                          </a:solidFill>
                          <a:effectLst/>
                          <a:latin typeface="Arial" panose="020B0604020202020204" pitchFamily="34" charset="0"/>
                        </a:rPr>
                        <a:t>~36.40%</a:t>
                      </a:r>
                      <a:endParaRPr lang="en-IL">
                        <a:effectLst/>
                      </a:endParaRPr>
                    </a:p>
                  </a:txBody>
                  <a:tcPr marL="63500" marR="63500" marT="63500" marB="63500">
                    <a:lnL>
                      <a:noFill/>
                    </a:lnL>
                    <a:lnR>
                      <a:noFill/>
                    </a:lnR>
                    <a:lnT>
                      <a:noFill/>
                    </a:lnT>
                    <a:lnB>
                      <a:noFill/>
                    </a:lnB>
                    <a:noFill/>
                  </a:tcPr>
                </a:tc>
                <a:tc>
                  <a:txBody>
                    <a:bodyPr/>
                    <a:lstStyle/>
                    <a:p>
                      <a:pPr rtl="0" fontAlgn="t"/>
                      <a:r>
                        <a:rPr lang="he-IL" sz="1100" b="0" i="0" u="none" strike="noStrike">
                          <a:solidFill>
                            <a:srgbClr val="000000"/>
                          </a:solidFill>
                          <a:effectLst/>
                          <a:latin typeface="Arial" panose="020B0604020202020204" pitchFamily="34" charset="0"/>
                        </a:rPr>
                        <a:t>לינארי מלא, טוב מה-</a:t>
                      </a:r>
                      <a:r>
                        <a:rPr lang="en-US" sz="1100" b="0" i="0" u="none" strike="noStrike">
                          <a:solidFill>
                            <a:srgbClr val="000000"/>
                          </a:solidFill>
                          <a:effectLst/>
                          <a:latin typeface="Arial" panose="020B0604020202020204" pitchFamily="34" charset="0"/>
                        </a:rPr>
                        <a:t>Baseline, </a:t>
                      </a:r>
                      <a:r>
                        <a:rPr lang="he-IL" sz="1100" b="0" i="0" u="none" strike="noStrike">
                          <a:solidFill>
                            <a:srgbClr val="000000"/>
                          </a:solidFill>
                          <a:effectLst/>
                          <a:latin typeface="Arial" panose="020B0604020202020204" pitchFamily="34" charset="0"/>
                        </a:rPr>
                        <a:t>מוגבל.</a:t>
                      </a:r>
                      <a:endParaRPr lang="he-IL">
                        <a:effectLst/>
                      </a:endParaRPr>
                    </a:p>
                  </a:txBody>
                  <a:tcPr marL="63500" marR="63500" marT="63500" marB="63500">
                    <a:lnL>
                      <a:noFill/>
                    </a:lnL>
                    <a:lnR>
                      <a:noFill/>
                    </a:lnR>
                    <a:lnT>
                      <a:noFill/>
                    </a:lnT>
                    <a:lnB>
                      <a:noFill/>
                    </a:lnB>
                    <a:noFill/>
                  </a:tcPr>
                </a:tc>
                <a:extLst>
                  <a:ext uri="{0D108BD9-81ED-4DB2-BD59-A6C34878D82A}">
                    <a16:rowId xmlns:a16="http://schemas.microsoft.com/office/drawing/2014/main" val="2597249331"/>
                  </a:ext>
                </a:extLst>
              </a:tr>
              <a:tr h="334700">
                <a:tc>
                  <a:txBody>
                    <a:bodyPr/>
                    <a:lstStyle/>
                    <a:p>
                      <a:pPr rtl="0" fontAlgn="t"/>
                      <a:r>
                        <a:rPr lang="en-US" sz="1100" b="0" i="0" u="none" strike="noStrike">
                          <a:solidFill>
                            <a:srgbClr val="000000"/>
                          </a:solidFill>
                          <a:effectLst/>
                          <a:latin typeface="Arial" panose="020B0604020202020204" pitchFamily="34" charset="0"/>
                        </a:rPr>
                        <a:t>MLP (FullyConnected)</a:t>
                      </a:r>
                      <a:endParaRPr lang="en-US">
                        <a:effectLst/>
                      </a:endParaRPr>
                    </a:p>
                  </a:txBody>
                  <a:tcPr marL="63500" marR="63500" marT="63500" marB="63500">
                    <a:lnL>
                      <a:noFill/>
                    </a:lnL>
                    <a:lnR>
                      <a:noFill/>
                    </a:lnR>
                    <a:lnT>
                      <a:noFill/>
                    </a:lnT>
                    <a:lnB>
                      <a:noFill/>
                    </a:lnB>
                    <a:noFill/>
                  </a:tcPr>
                </a:tc>
                <a:tc>
                  <a:txBody>
                    <a:bodyPr/>
                    <a:lstStyle/>
                    <a:p>
                      <a:pPr rtl="0" fontAlgn="t"/>
                      <a:r>
                        <a:rPr lang="en-IL" sz="1100" b="0" i="0" u="none" strike="noStrike">
                          <a:solidFill>
                            <a:srgbClr val="000000"/>
                          </a:solidFill>
                          <a:effectLst/>
                          <a:latin typeface="Arial" panose="020B0604020202020204" pitchFamily="34" charset="0"/>
                        </a:rPr>
                        <a:t>~44–45%</a:t>
                      </a:r>
                      <a:endParaRPr lang="en-IL">
                        <a:effectLst/>
                      </a:endParaRPr>
                    </a:p>
                  </a:txBody>
                  <a:tcPr marL="63500" marR="63500" marT="63500" marB="63500">
                    <a:lnL>
                      <a:noFill/>
                    </a:lnL>
                    <a:lnR>
                      <a:noFill/>
                    </a:lnR>
                    <a:lnT>
                      <a:noFill/>
                    </a:lnT>
                    <a:lnB>
                      <a:noFill/>
                    </a:lnB>
                    <a:noFill/>
                  </a:tcPr>
                </a:tc>
                <a:tc>
                  <a:txBody>
                    <a:bodyPr/>
                    <a:lstStyle/>
                    <a:p>
                      <a:pPr rtl="0" fontAlgn="t"/>
                      <a:r>
                        <a:rPr lang="he-IL" sz="1100" b="0" i="0" u="none" strike="noStrike">
                          <a:solidFill>
                            <a:srgbClr val="000000"/>
                          </a:solidFill>
                          <a:effectLst/>
                          <a:latin typeface="Arial" panose="020B0604020202020204" pitchFamily="34" charset="0"/>
                        </a:rPr>
                        <a:t>מנצל אי-לינאריות אך לא מנצל מבנה תמונה</a:t>
                      </a:r>
                      <a:endParaRPr lang="he-IL">
                        <a:effectLst/>
                      </a:endParaRPr>
                    </a:p>
                  </a:txBody>
                  <a:tcPr marL="63500" marR="63500" marT="63500" marB="63500">
                    <a:lnL>
                      <a:noFill/>
                    </a:lnL>
                    <a:lnR>
                      <a:noFill/>
                    </a:lnR>
                    <a:lnT>
                      <a:noFill/>
                    </a:lnT>
                    <a:lnB>
                      <a:noFill/>
                    </a:lnB>
                    <a:noFill/>
                  </a:tcPr>
                </a:tc>
                <a:extLst>
                  <a:ext uri="{0D108BD9-81ED-4DB2-BD59-A6C34878D82A}">
                    <a16:rowId xmlns:a16="http://schemas.microsoft.com/office/drawing/2014/main" val="3731231806"/>
                  </a:ext>
                </a:extLst>
              </a:tr>
              <a:tr h="334700">
                <a:tc>
                  <a:txBody>
                    <a:bodyPr/>
                    <a:lstStyle/>
                    <a:p>
                      <a:pPr rtl="0" fontAlgn="t"/>
                      <a:r>
                        <a:rPr lang="en-US" sz="1100" b="0" i="0" u="none" strike="noStrike">
                          <a:solidFill>
                            <a:srgbClr val="000000"/>
                          </a:solidFill>
                          <a:effectLst/>
                          <a:latin typeface="Arial" panose="020B0604020202020204" pitchFamily="34" charset="0"/>
                        </a:rPr>
                        <a:t>Advanced CNN</a:t>
                      </a:r>
                      <a:endParaRPr lang="en-US">
                        <a:effectLst/>
                      </a:endParaRPr>
                    </a:p>
                  </a:txBody>
                  <a:tcPr marL="63500" marR="63500" marT="63500" marB="63500">
                    <a:lnL>
                      <a:noFill/>
                    </a:lnL>
                    <a:lnR>
                      <a:noFill/>
                    </a:lnR>
                    <a:lnT>
                      <a:noFill/>
                    </a:lnT>
                    <a:lnB>
                      <a:noFill/>
                    </a:lnB>
                    <a:noFill/>
                  </a:tcPr>
                </a:tc>
                <a:tc>
                  <a:txBody>
                    <a:bodyPr/>
                    <a:lstStyle/>
                    <a:p>
                      <a:pPr rtl="0" fontAlgn="t"/>
                      <a:r>
                        <a:rPr lang="en-IL" sz="1100" b="0" i="0" u="none" strike="noStrike">
                          <a:solidFill>
                            <a:srgbClr val="000000"/>
                          </a:solidFill>
                          <a:effectLst/>
                          <a:latin typeface="Arial" panose="020B0604020202020204" pitchFamily="34" charset="0"/>
                        </a:rPr>
                        <a:t>~64%</a:t>
                      </a:r>
                      <a:endParaRPr lang="en-IL">
                        <a:effectLst/>
                      </a:endParaRPr>
                    </a:p>
                  </a:txBody>
                  <a:tcPr marL="63500" marR="63500" marT="63500" marB="63500">
                    <a:lnL>
                      <a:noFill/>
                    </a:lnL>
                    <a:lnR>
                      <a:noFill/>
                    </a:lnR>
                    <a:lnT>
                      <a:noFill/>
                    </a:lnT>
                    <a:lnB>
                      <a:noFill/>
                    </a:lnB>
                    <a:noFill/>
                  </a:tcPr>
                </a:tc>
                <a:tc>
                  <a:txBody>
                    <a:bodyPr/>
                    <a:lstStyle/>
                    <a:p>
                      <a:pPr rtl="0" fontAlgn="t"/>
                      <a:r>
                        <a:rPr lang="he-IL" sz="1100" b="0" i="0" u="none" strike="noStrike" dirty="0">
                          <a:solidFill>
                            <a:srgbClr val="000000"/>
                          </a:solidFill>
                          <a:effectLst/>
                          <a:latin typeface="Arial" panose="020B0604020202020204" pitchFamily="34" charset="0"/>
                        </a:rPr>
                        <a:t>למידת תכונות מרחביות, התוצאה הגבוהה ביותר.</a:t>
                      </a:r>
                      <a:endParaRPr lang="he-IL" dirty="0">
                        <a:effectLst/>
                      </a:endParaRPr>
                    </a:p>
                  </a:txBody>
                  <a:tcPr marL="63500" marR="63500" marT="63500" marB="63500">
                    <a:lnL>
                      <a:noFill/>
                    </a:lnL>
                    <a:lnR>
                      <a:noFill/>
                    </a:lnR>
                    <a:lnT>
                      <a:noFill/>
                    </a:lnT>
                    <a:lnB>
                      <a:noFill/>
                    </a:lnB>
                    <a:noFill/>
                  </a:tcPr>
                </a:tc>
                <a:extLst>
                  <a:ext uri="{0D108BD9-81ED-4DB2-BD59-A6C34878D82A}">
                    <a16:rowId xmlns:a16="http://schemas.microsoft.com/office/drawing/2014/main" val="4034730314"/>
                  </a:ext>
                </a:extLst>
              </a:tr>
            </a:tbl>
          </a:graphicData>
        </a:graphic>
      </p:graphicFrame>
      <p:sp>
        <p:nvSpPr>
          <p:cNvPr id="6" name="Rectangle 1">
            <a:extLst>
              <a:ext uri="{FF2B5EF4-FFF2-40B4-BE49-F238E27FC236}">
                <a16:creationId xmlns:a16="http://schemas.microsoft.com/office/drawing/2014/main" id="{C4113D1A-A44E-5339-650D-FB85CAC1F9AD}"/>
              </a:ext>
            </a:extLst>
          </p:cNvPr>
          <p:cNvSpPr>
            <a:spLocks noGrp="1" noChangeArrowheads="1"/>
          </p:cNvSpPr>
          <p:nvPr>
            <p:ph type="body" idx="1"/>
          </p:nvPr>
        </p:nvSpPr>
        <p:spPr bwMode="auto">
          <a:xfrm>
            <a:off x="311700" y="979871"/>
            <a:ext cx="8520600" cy="341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27046821"/>
      </p:ext>
    </p:extLst>
  </p:cSld>
  <p:clrMapOvr>
    <a:masterClrMapping/>
  </p:clrMapOvr>
</p:sld>
</file>

<file path=ppt/theme/theme1.xml><?xml version="1.0" encoding="utf-8"?>
<a:theme xmlns:a="http://schemas.openxmlformats.org/drawingml/2006/main" name="עומק">
  <a:themeElements>
    <a:clrScheme name="עומק">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עומק">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עומק">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2_עומק">
  <a:themeElements>
    <a:clrScheme name="עומק">
      <a:dk1>
        <a:srgbClr val="000000"/>
      </a:dk1>
      <a:lt1>
        <a:srgbClr val="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34713</TotalTime>
  <Words>632</Words>
  <Application>Microsoft Macintosh PowerPoint</Application>
  <PresentationFormat>On-screen Show (16:9)</PresentationFormat>
  <Paragraphs>79</Paragraphs>
  <Slides>12</Slides>
  <Notes>1</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12</vt:i4>
      </vt:variant>
    </vt:vector>
  </HeadingPairs>
  <TitlesOfParts>
    <vt:vector size="16" baseType="lpstr">
      <vt:lpstr>Arial</vt:lpstr>
      <vt:lpstr>Corbel</vt:lpstr>
      <vt:lpstr>עומק</vt:lpstr>
      <vt:lpstr>2_עומק</vt:lpstr>
      <vt:lpstr>זיהוי הבעות פנים בעזרת למידה עמוקה</vt:lpstr>
      <vt:lpstr>חידת היום: אילו סוגי הבעות פנים המחשב שלנו יכול לזהות?</vt:lpstr>
      <vt:lpstr> זיהוי הבעות פנים בעזרת למידה עמוקה לערוך דף זה</vt:lpstr>
      <vt:lpstr>המודלים</vt:lpstr>
      <vt:lpstr>Baseline – מודל מינימלי</vt:lpstr>
      <vt:lpstr>Softmax (Logistic Regression(</vt:lpstr>
      <vt:lpstr>Fully Connected NN (MLP)</vt:lpstr>
      <vt:lpstr>Advanced CNN</vt:lpstr>
      <vt:lpstr>השוואה בין המודלים  צריך לערוך את כל הדף שיראה נורמאלי ולהוסיף הסבר וטבלה נוחה </vt:lpstr>
      <vt:lpstr>יש לנו מודל מתקדם- זה הזמן לבדוק אותו בלייב(לערוך את המשפט)</vt:lpstr>
      <vt:lpstr>סיכום ומסקנות להוסיף נפח לדף הזה</vt:lpstr>
      <vt:lpstr>שאלות סיום</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Effects of Network Latency on Competitive First-Person Shooter Game Players</dc:title>
  <dc:creator>עמית קבלו</dc:creator>
  <cp:lastModifiedBy>רוני מיכאלי</cp:lastModifiedBy>
  <cp:revision>84</cp:revision>
  <dcterms:modified xsi:type="dcterms:W3CDTF">2025-01-13T16:46:04Z</dcterms:modified>
</cp:coreProperties>
</file>